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732" r:id="rId5"/>
  </p:sldMasterIdLst>
  <p:sldIdLst>
    <p:sldId id="257" r:id="rId6"/>
    <p:sldId id="261" r:id="rId7"/>
    <p:sldId id="284" r:id="rId8"/>
    <p:sldId id="262" r:id="rId9"/>
    <p:sldId id="279" r:id="rId10"/>
    <p:sldId id="280" r:id="rId11"/>
    <p:sldId id="263" r:id="rId12"/>
    <p:sldId id="267" r:id="rId13"/>
    <p:sldId id="264" r:id="rId14"/>
    <p:sldId id="269" r:id="rId15"/>
    <p:sldId id="276" r:id="rId16"/>
    <p:sldId id="281" r:id="rId17"/>
    <p:sldId id="282" r:id="rId18"/>
    <p:sldId id="283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8" autoAdjust="0"/>
  </p:normalViewPr>
  <p:slideViewPr>
    <p:cSldViewPr snapToGrid="0">
      <p:cViewPr>
        <p:scale>
          <a:sx n="50" d="100"/>
          <a:sy n="50" d="100"/>
        </p:scale>
        <p:origin x="126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Networking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/>
            <a:t>Resume</a:t>
          </a:r>
          <a:r>
            <a:rPr lang="en-US">
              <a:latin typeface="Century Gothic" panose="020F0302020204030204"/>
            </a:rPr>
            <a:t> Check List</a:t>
          </a:r>
          <a:endParaRPr lang="en-US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/>
            <a:t>Interview Prep</a:t>
          </a:r>
          <a:r>
            <a:rPr lang="en-US">
              <a:latin typeface="Century Gothic" panose="020F0302020204030204"/>
            </a:rPr>
            <a:t> Tips</a:t>
          </a:r>
          <a:endParaRPr lang="en-US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>
        <a:solidFill>
          <a:schemeClr val="accent1"/>
        </a:solidFill>
      </dgm:spPr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7C91B1-952D-4BE1-ABA5-5DF02D75516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46463C-B2D1-4FDD-A023-14884139C2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Are you meeting the job requirements</a:t>
          </a:r>
          <a:r>
            <a:rPr lang="en-US" dirty="0">
              <a:latin typeface="Century Gothic" panose="020F0302020204030204"/>
            </a:rPr>
            <a:t>?</a:t>
          </a:r>
          <a:endParaRPr lang="en-US" dirty="0"/>
        </a:p>
      </dgm:t>
    </dgm:pt>
    <dgm:pt modelId="{43E611C5-A5F0-4008-9AFD-AC106F24C647}" type="parTrans" cxnId="{2000B945-3E10-49DC-842F-63C7145B4F88}">
      <dgm:prSet/>
      <dgm:spPr/>
      <dgm:t>
        <a:bodyPr/>
        <a:lstStyle/>
        <a:p>
          <a:endParaRPr lang="en-US"/>
        </a:p>
      </dgm:t>
    </dgm:pt>
    <dgm:pt modelId="{194D7985-3F6F-4DF6-8295-B4BD9C9DA201}" type="sibTrans" cxnId="{2000B945-3E10-49DC-842F-63C7145B4F88}">
      <dgm:prSet/>
      <dgm:spPr/>
      <dgm:t>
        <a:bodyPr/>
        <a:lstStyle/>
        <a:p>
          <a:endParaRPr lang="en-US"/>
        </a:p>
      </dgm:t>
    </dgm:pt>
    <dgm:pt modelId="{A500DD5E-B9F3-441A-9CD3-D6FFBB526E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Have you performed similar tasks in another position or have volunteering experience (How much training will you need</a:t>
          </a:r>
          <a:r>
            <a:rPr lang="en-US" dirty="0">
              <a:latin typeface="Century Gothic" panose="020F0302020204030204"/>
            </a:rPr>
            <a:t>)?</a:t>
          </a:r>
          <a:r>
            <a:rPr lang="en-US" dirty="0"/>
            <a:t> </a:t>
          </a:r>
        </a:p>
      </dgm:t>
    </dgm:pt>
    <dgm:pt modelId="{BD0FA29A-36B5-4EB7-8E35-5326CC2ECBD3}" type="parTrans" cxnId="{D9C2C537-BA47-486E-856A-619A04CCF783}">
      <dgm:prSet/>
      <dgm:spPr/>
      <dgm:t>
        <a:bodyPr/>
        <a:lstStyle/>
        <a:p>
          <a:endParaRPr lang="en-US"/>
        </a:p>
      </dgm:t>
    </dgm:pt>
    <dgm:pt modelId="{54CF503A-14A5-4FED-93A9-94863EEAA018}" type="sibTrans" cxnId="{D9C2C537-BA47-486E-856A-619A04CCF783}">
      <dgm:prSet/>
      <dgm:spPr/>
      <dgm:t>
        <a:bodyPr/>
        <a:lstStyle/>
        <a:p>
          <a:endParaRPr lang="en-US"/>
        </a:p>
      </dgm:t>
    </dgm:pt>
    <dgm:pt modelId="{F0399CDA-6518-4270-A8EF-2CDF3C359F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Rank the different candidates to identify the ones who will be called for an interview</a:t>
          </a:r>
        </a:p>
      </dgm:t>
    </dgm:pt>
    <dgm:pt modelId="{C8CB5555-96BF-454F-9C94-AFAA901EAC87}" type="parTrans" cxnId="{5B97B509-D710-4840-AD3A-592EC9784A18}">
      <dgm:prSet/>
      <dgm:spPr/>
      <dgm:t>
        <a:bodyPr/>
        <a:lstStyle/>
        <a:p>
          <a:endParaRPr lang="en-US"/>
        </a:p>
      </dgm:t>
    </dgm:pt>
    <dgm:pt modelId="{98FB9234-583F-4C05-947D-82C96ED8826F}" type="sibTrans" cxnId="{5B97B509-D710-4840-AD3A-592EC9784A18}">
      <dgm:prSet/>
      <dgm:spPr/>
      <dgm:t>
        <a:bodyPr/>
        <a:lstStyle/>
        <a:p>
          <a:endParaRPr lang="en-US"/>
        </a:p>
      </dgm:t>
    </dgm:pt>
    <dgm:pt modelId="{EA5FCB0E-4C0A-4110-9F88-35BD64C882BE}" type="pres">
      <dgm:prSet presAssocID="{287C91B1-952D-4BE1-ABA5-5DF02D755168}" presName="root" presStyleCnt="0">
        <dgm:presLayoutVars>
          <dgm:dir/>
          <dgm:resizeHandles val="exact"/>
        </dgm:presLayoutVars>
      </dgm:prSet>
      <dgm:spPr/>
    </dgm:pt>
    <dgm:pt modelId="{35BEB642-57FE-4F77-9B3D-FD330FE50B1B}" type="pres">
      <dgm:prSet presAssocID="{C546463C-B2D1-4FDD-A023-14884139C264}" presName="compNode" presStyleCnt="0"/>
      <dgm:spPr/>
    </dgm:pt>
    <dgm:pt modelId="{AA1B8D1A-BF26-46F8-8E7E-61B79292949E}" type="pres">
      <dgm:prSet presAssocID="{C546463C-B2D1-4FDD-A023-14884139C2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EBBC12F6-E991-49E8-8961-22E04BE4778B}" type="pres">
      <dgm:prSet presAssocID="{C546463C-B2D1-4FDD-A023-14884139C264}" presName="spaceRect" presStyleCnt="0"/>
      <dgm:spPr/>
    </dgm:pt>
    <dgm:pt modelId="{069474E1-E3D1-48CC-A46A-4661423D1ABF}" type="pres">
      <dgm:prSet presAssocID="{C546463C-B2D1-4FDD-A023-14884139C264}" presName="textRect" presStyleLbl="revTx" presStyleIdx="0" presStyleCnt="3">
        <dgm:presLayoutVars>
          <dgm:chMax val="1"/>
          <dgm:chPref val="1"/>
        </dgm:presLayoutVars>
      </dgm:prSet>
      <dgm:spPr/>
    </dgm:pt>
    <dgm:pt modelId="{C02CCD7D-FE7D-42F0-BE01-4345825D5F86}" type="pres">
      <dgm:prSet presAssocID="{194D7985-3F6F-4DF6-8295-B4BD9C9DA201}" presName="sibTrans" presStyleCnt="0"/>
      <dgm:spPr/>
    </dgm:pt>
    <dgm:pt modelId="{F4906320-9474-41B5-9435-66CB3B2ACD7E}" type="pres">
      <dgm:prSet presAssocID="{A500DD5E-B9F3-441A-9CD3-D6FFBB526E27}" presName="compNode" presStyleCnt="0"/>
      <dgm:spPr/>
    </dgm:pt>
    <dgm:pt modelId="{012D461A-ADF9-454C-A562-07CB3E7A245C}" type="pres">
      <dgm:prSet presAssocID="{A500DD5E-B9F3-441A-9CD3-D6FFBB526E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 with solid fill"/>
        </a:ext>
      </dgm:extLst>
    </dgm:pt>
    <dgm:pt modelId="{B330BCAD-54E7-406D-AAD8-0E096A99A924}" type="pres">
      <dgm:prSet presAssocID="{A500DD5E-B9F3-441A-9CD3-D6FFBB526E27}" presName="spaceRect" presStyleCnt="0"/>
      <dgm:spPr/>
    </dgm:pt>
    <dgm:pt modelId="{99674B31-0AC8-4ED8-9C95-342B26DFE07D}" type="pres">
      <dgm:prSet presAssocID="{A500DD5E-B9F3-441A-9CD3-D6FFBB526E27}" presName="textRect" presStyleLbl="revTx" presStyleIdx="1" presStyleCnt="3">
        <dgm:presLayoutVars>
          <dgm:chMax val="1"/>
          <dgm:chPref val="1"/>
        </dgm:presLayoutVars>
      </dgm:prSet>
      <dgm:spPr/>
    </dgm:pt>
    <dgm:pt modelId="{195D6337-034C-4697-9B2B-A3F41DFA7462}" type="pres">
      <dgm:prSet presAssocID="{54CF503A-14A5-4FED-93A9-94863EEAA018}" presName="sibTrans" presStyleCnt="0"/>
      <dgm:spPr/>
    </dgm:pt>
    <dgm:pt modelId="{71BB55C0-7FA9-40DD-B990-0ADE64A0F12C}" type="pres">
      <dgm:prSet presAssocID="{F0399CDA-6518-4270-A8EF-2CDF3C359FB4}" presName="compNode" presStyleCnt="0"/>
      <dgm:spPr/>
    </dgm:pt>
    <dgm:pt modelId="{24238DF7-CFB4-43A1-9EEF-F9A376C3FD9F}" type="pres">
      <dgm:prSet presAssocID="{F0399CDA-6518-4270-A8EF-2CDF3C359F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EE43635D-2EA2-4086-8B1C-03ACF80C07DA}" type="pres">
      <dgm:prSet presAssocID="{F0399CDA-6518-4270-A8EF-2CDF3C359FB4}" presName="spaceRect" presStyleCnt="0"/>
      <dgm:spPr/>
    </dgm:pt>
    <dgm:pt modelId="{E76816BE-3161-44CD-8C68-6A29DF3EEDA6}" type="pres">
      <dgm:prSet presAssocID="{F0399CDA-6518-4270-A8EF-2CDF3C359FB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B97B509-D710-4840-AD3A-592EC9784A18}" srcId="{287C91B1-952D-4BE1-ABA5-5DF02D755168}" destId="{F0399CDA-6518-4270-A8EF-2CDF3C359FB4}" srcOrd="2" destOrd="0" parTransId="{C8CB5555-96BF-454F-9C94-AFAA901EAC87}" sibTransId="{98FB9234-583F-4C05-947D-82C96ED8826F}"/>
    <dgm:cxn modelId="{D9C2C537-BA47-486E-856A-619A04CCF783}" srcId="{287C91B1-952D-4BE1-ABA5-5DF02D755168}" destId="{A500DD5E-B9F3-441A-9CD3-D6FFBB526E27}" srcOrd="1" destOrd="0" parTransId="{BD0FA29A-36B5-4EB7-8E35-5326CC2ECBD3}" sibTransId="{54CF503A-14A5-4FED-93A9-94863EEAA018}"/>
    <dgm:cxn modelId="{2000B945-3E10-49DC-842F-63C7145B4F88}" srcId="{287C91B1-952D-4BE1-ABA5-5DF02D755168}" destId="{C546463C-B2D1-4FDD-A023-14884139C264}" srcOrd="0" destOrd="0" parTransId="{43E611C5-A5F0-4008-9AFD-AC106F24C647}" sibTransId="{194D7985-3F6F-4DF6-8295-B4BD9C9DA201}"/>
    <dgm:cxn modelId="{5A11706C-DE60-4CEF-9DB3-C5FFB70CF7C0}" type="presOf" srcId="{A500DD5E-B9F3-441A-9CD3-D6FFBB526E27}" destId="{99674B31-0AC8-4ED8-9C95-342B26DFE07D}" srcOrd="0" destOrd="0" presId="urn:microsoft.com/office/officeart/2018/2/layout/IconLabelList"/>
    <dgm:cxn modelId="{840A917F-0928-49B1-B099-1D939AB5F9C5}" type="presOf" srcId="{F0399CDA-6518-4270-A8EF-2CDF3C359FB4}" destId="{E76816BE-3161-44CD-8C68-6A29DF3EEDA6}" srcOrd="0" destOrd="0" presId="urn:microsoft.com/office/officeart/2018/2/layout/IconLabelList"/>
    <dgm:cxn modelId="{C2225E9B-F4AC-43E4-84B0-8F65355443D0}" type="presOf" srcId="{287C91B1-952D-4BE1-ABA5-5DF02D755168}" destId="{EA5FCB0E-4C0A-4110-9F88-35BD64C882BE}" srcOrd="0" destOrd="0" presId="urn:microsoft.com/office/officeart/2018/2/layout/IconLabelList"/>
    <dgm:cxn modelId="{5EB119D1-73D4-4B59-8064-D08591A3097E}" type="presOf" srcId="{C546463C-B2D1-4FDD-A023-14884139C264}" destId="{069474E1-E3D1-48CC-A46A-4661423D1ABF}" srcOrd="0" destOrd="0" presId="urn:microsoft.com/office/officeart/2018/2/layout/IconLabelList"/>
    <dgm:cxn modelId="{E4D4F995-F038-413F-8ACA-7ADD23568A9C}" type="presParOf" srcId="{EA5FCB0E-4C0A-4110-9F88-35BD64C882BE}" destId="{35BEB642-57FE-4F77-9B3D-FD330FE50B1B}" srcOrd="0" destOrd="0" presId="urn:microsoft.com/office/officeart/2018/2/layout/IconLabelList"/>
    <dgm:cxn modelId="{D349B749-D228-4F86-B78D-6B17CB0D2A8E}" type="presParOf" srcId="{35BEB642-57FE-4F77-9B3D-FD330FE50B1B}" destId="{AA1B8D1A-BF26-46F8-8E7E-61B79292949E}" srcOrd="0" destOrd="0" presId="urn:microsoft.com/office/officeart/2018/2/layout/IconLabelList"/>
    <dgm:cxn modelId="{CAE653AA-8A8F-4C50-99D5-903A16ACA8AB}" type="presParOf" srcId="{35BEB642-57FE-4F77-9B3D-FD330FE50B1B}" destId="{EBBC12F6-E991-49E8-8961-22E04BE4778B}" srcOrd="1" destOrd="0" presId="urn:microsoft.com/office/officeart/2018/2/layout/IconLabelList"/>
    <dgm:cxn modelId="{B4EF8B55-A73B-424D-A446-A64842616211}" type="presParOf" srcId="{35BEB642-57FE-4F77-9B3D-FD330FE50B1B}" destId="{069474E1-E3D1-48CC-A46A-4661423D1ABF}" srcOrd="2" destOrd="0" presId="urn:microsoft.com/office/officeart/2018/2/layout/IconLabelList"/>
    <dgm:cxn modelId="{2C952F47-E69E-4D4D-A506-B02E10210994}" type="presParOf" srcId="{EA5FCB0E-4C0A-4110-9F88-35BD64C882BE}" destId="{C02CCD7D-FE7D-42F0-BE01-4345825D5F86}" srcOrd="1" destOrd="0" presId="urn:microsoft.com/office/officeart/2018/2/layout/IconLabelList"/>
    <dgm:cxn modelId="{83EEB0A1-29E5-439B-AEB9-2B7C71988409}" type="presParOf" srcId="{EA5FCB0E-4C0A-4110-9F88-35BD64C882BE}" destId="{F4906320-9474-41B5-9435-66CB3B2ACD7E}" srcOrd="2" destOrd="0" presId="urn:microsoft.com/office/officeart/2018/2/layout/IconLabelList"/>
    <dgm:cxn modelId="{49D298CB-C023-4441-BB15-E03E7FBAC6FB}" type="presParOf" srcId="{F4906320-9474-41B5-9435-66CB3B2ACD7E}" destId="{012D461A-ADF9-454C-A562-07CB3E7A245C}" srcOrd="0" destOrd="0" presId="urn:microsoft.com/office/officeart/2018/2/layout/IconLabelList"/>
    <dgm:cxn modelId="{2EA609F9-1CB0-4DDA-B283-8768BBBC2779}" type="presParOf" srcId="{F4906320-9474-41B5-9435-66CB3B2ACD7E}" destId="{B330BCAD-54E7-406D-AAD8-0E096A99A924}" srcOrd="1" destOrd="0" presId="urn:microsoft.com/office/officeart/2018/2/layout/IconLabelList"/>
    <dgm:cxn modelId="{F24E7601-6E04-4204-981F-7866518D08C9}" type="presParOf" srcId="{F4906320-9474-41B5-9435-66CB3B2ACD7E}" destId="{99674B31-0AC8-4ED8-9C95-342B26DFE07D}" srcOrd="2" destOrd="0" presId="urn:microsoft.com/office/officeart/2018/2/layout/IconLabelList"/>
    <dgm:cxn modelId="{618CDAE5-21A5-46F8-BF6D-B22105750A7F}" type="presParOf" srcId="{EA5FCB0E-4C0A-4110-9F88-35BD64C882BE}" destId="{195D6337-034C-4697-9B2B-A3F41DFA7462}" srcOrd="3" destOrd="0" presId="urn:microsoft.com/office/officeart/2018/2/layout/IconLabelList"/>
    <dgm:cxn modelId="{EC2521A1-46C6-4111-852E-096CE6900A0E}" type="presParOf" srcId="{EA5FCB0E-4C0A-4110-9F88-35BD64C882BE}" destId="{71BB55C0-7FA9-40DD-B990-0ADE64A0F12C}" srcOrd="4" destOrd="0" presId="urn:microsoft.com/office/officeart/2018/2/layout/IconLabelList"/>
    <dgm:cxn modelId="{74700C47-69E2-4403-9217-4494EAFDAF58}" type="presParOf" srcId="{71BB55C0-7FA9-40DD-B990-0ADE64A0F12C}" destId="{24238DF7-CFB4-43A1-9EEF-F9A376C3FD9F}" srcOrd="0" destOrd="0" presId="urn:microsoft.com/office/officeart/2018/2/layout/IconLabelList"/>
    <dgm:cxn modelId="{BEFCB96D-1B86-4BFC-9128-876F1BC3CD5C}" type="presParOf" srcId="{71BB55C0-7FA9-40DD-B990-0ADE64A0F12C}" destId="{EE43635D-2EA2-4086-8B1C-03ACF80C07DA}" srcOrd="1" destOrd="0" presId="urn:microsoft.com/office/officeart/2018/2/layout/IconLabelList"/>
    <dgm:cxn modelId="{27068098-1CC7-4222-A363-7FD49236E017}" type="presParOf" srcId="{71BB55C0-7FA9-40DD-B990-0ADE64A0F12C}" destId="{E76816BE-3161-44CD-8C68-6A29DF3EEDA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B67D0-5A5B-495B-985C-B316EB7934F7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</dgm:pt>
    <dgm:pt modelId="{20BFA86B-1B80-43AE-80C2-C39E32FAF15E}">
      <dgm:prSet phldrT="[Text]"/>
      <dgm:spPr/>
      <dgm:t>
        <a:bodyPr/>
        <a:lstStyle/>
        <a:p>
          <a:r>
            <a:rPr lang="en-US" dirty="0"/>
            <a:t>YOUR STORY</a:t>
          </a:r>
        </a:p>
      </dgm:t>
    </dgm:pt>
    <dgm:pt modelId="{B89DB10A-41B4-4BB3-92A5-695ED58EA4EB}" type="sibTrans" cxnId="{03AAE7CC-995B-458B-A747-62284E8A2382}">
      <dgm:prSet/>
      <dgm:spPr/>
      <dgm:t>
        <a:bodyPr/>
        <a:lstStyle/>
        <a:p>
          <a:endParaRPr lang="en-US"/>
        </a:p>
      </dgm:t>
    </dgm:pt>
    <dgm:pt modelId="{BA9EFB6F-D4C9-457A-9463-E452316E3C34}" type="parTrans" cxnId="{03AAE7CC-995B-458B-A747-62284E8A2382}">
      <dgm:prSet/>
      <dgm:spPr/>
      <dgm:t>
        <a:bodyPr/>
        <a:lstStyle/>
        <a:p>
          <a:endParaRPr lang="en-US"/>
        </a:p>
      </dgm:t>
    </dgm:pt>
    <dgm:pt modelId="{CA50EFBE-DC7E-48AE-B565-754FBBBEF618}">
      <dgm:prSet/>
      <dgm:spPr/>
      <dgm:t>
        <a:bodyPr/>
        <a:lstStyle/>
        <a:p>
          <a:r>
            <a:rPr lang="en-US"/>
            <a:t>MOTIVATIONAL BEHAVIORAL QUESTIONS</a:t>
          </a:r>
        </a:p>
      </dgm:t>
    </dgm:pt>
    <dgm:pt modelId="{5C4878B6-1EDC-44F0-8DA9-EDD2CAE5FCAD}" type="parTrans" cxnId="{8269C254-2801-4039-99C5-F3CD4EB89590}">
      <dgm:prSet/>
      <dgm:spPr/>
      <dgm:t>
        <a:bodyPr/>
        <a:lstStyle/>
        <a:p>
          <a:endParaRPr lang="en-US"/>
        </a:p>
      </dgm:t>
    </dgm:pt>
    <dgm:pt modelId="{E1FA6A8B-62E8-4564-AC0F-EB2C1B64757C}" type="sibTrans" cxnId="{8269C254-2801-4039-99C5-F3CD4EB89590}">
      <dgm:prSet/>
      <dgm:spPr/>
      <dgm:t>
        <a:bodyPr/>
        <a:lstStyle/>
        <a:p>
          <a:endParaRPr lang="en-US"/>
        </a:p>
      </dgm:t>
    </dgm:pt>
    <dgm:pt modelId="{ACF44CAD-BD07-4CA9-B595-F0FB497E7867}">
      <dgm:prSet/>
      <dgm:spPr/>
      <dgm:t>
        <a:bodyPr/>
        <a:lstStyle/>
        <a:p>
          <a:r>
            <a:rPr lang="en-US"/>
            <a:t>TECHNICAL QUESTIONS</a:t>
          </a:r>
        </a:p>
      </dgm:t>
    </dgm:pt>
    <dgm:pt modelId="{15FD6F47-0098-4E29-8DA6-E19D8AAD59D3}" type="parTrans" cxnId="{CE2300F0-5F54-433F-BCFD-C9C7B40F0036}">
      <dgm:prSet/>
      <dgm:spPr/>
      <dgm:t>
        <a:bodyPr/>
        <a:lstStyle/>
        <a:p>
          <a:endParaRPr lang="en-US"/>
        </a:p>
      </dgm:t>
    </dgm:pt>
    <dgm:pt modelId="{494D912A-29B6-4DBC-8359-F5856009B977}" type="sibTrans" cxnId="{CE2300F0-5F54-433F-BCFD-C9C7B40F0036}">
      <dgm:prSet/>
      <dgm:spPr/>
      <dgm:t>
        <a:bodyPr/>
        <a:lstStyle/>
        <a:p>
          <a:endParaRPr lang="en-US"/>
        </a:p>
      </dgm:t>
    </dgm:pt>
    <dgm:pt modelId="{97AD33D6-9163-42A7-9ADF-4BEC4A78131E}">
      <dgm:prSet/>
      <dgm:spPr/>
      <dgm:t>
        <a:bodyPr/>
        <a:lstStyle/>
        <a:p>
          <a:r>
            <a:rPr lang="en-US"/>
            <a:t>DO YOU HAVE QUESTIONS?</a:t>
          </a:r>
        </a:p>
      </dgm:t>
    </dgm:pt>
    <dgm:pt modelId="{813DA24E-4080-40C3-B77B-E0BACAD10166}" type="parTrans" cxnId="{C5FDE0F5-2387-45D1-A2E4-1A979E2A63D4}">
      <dgm:prSet/>
      <dgm:spPr/>
      <dgm:t>
        <a:bodyPr/>
        <a:lstStyle/>
        <a:p>
          <a:endParaRPr lang="en-US"/>
        </a:p>
      </dgm:t>
    </dgm:pt>
    <dgm:pt modelId="{3016503B-3DDC-443A-AA3A-4E1F07B99A8E}" type="sibTrans" cxnId="{C5FDE0F5-2387-45D1-A2E4-1A979E2A63D4}">
      <dgm:prSet/>
      <dgm:spPr/>
      <dgm:t>
        <a:bodyPr/>
        <a:lstStyle/>
        <a:p>
          <a:endParaRPr lang="en-US"/>
        </a:p>
      </dgm:t>
    </dgm:pt>
    <dgm:pt modelId="{7D2072F9-8F50-4C14-B61A-D1CBDF30A4C0}" type="pres">
      <dgm:prSet presAssocID="{3A5B67D0-5A5B-495B-985C-B316EB7934F7}" presName="outerComposite" presStyleCnt="0">
        <dgm:presLayoutVars>
          <dgm:chMax val="5"/>
          <dgm:dir/>
          <dgm:resizeHandles val="exact"/>
        </dgm:presLayoutVars>
      </dgm:prSet>
      <dgm:spPr/>
    </dgm:pt>
    <dgm:pt modelId="{FB8794F5-AB06-495E-967E-0406AE7D1261}" type="pres">
      <dgm:prSet presAssocID="{3A5B67D0-5A5B-495B-985C-B316EB7934F7}" presName="dummyMaxCanvas" presStyleCnt="0">
        <dgm:presLayoutVars/>
      </dgm:prSet>
      <dgm:spPr/>
    </dgm:pt>
    <dgm:pt modelId="{0D479B3C-2AEC-4439-B454-85A1D4D529C1}" type="pres">
      <dgm:prSet presAssocID="{3A5B67D0-5A5B-495B-985C-B316EB7934F7}" presName="FourNodes_1" presStyleLbl="node1" presStyleIdx="0" presStyleCnt="4">
        <dgm:presLayoutVars>
          <dgm:bulletEnabled val="1"/>
        </dgm:presLayoutVars>
      </dgm:prSet>
      <dgm:spPr>
        <a:solidFill>
          <a:schemeClr val="accent1"/>
        </a:solidFill>
      </dgm:spPr>
    </dgm:pt>
    <dgm:pt modelId="{6B7BBDDA-711F-4F6B-9461-87B40B1B8449}" type="pres">
      <dgm:prSet presAssocID="{3A5B67D0-5A5B-495B-985C-B316EB7934F7}" presName="FourNodes_2" presStyleLbl="node1" presStyleIdx="1" presStyleCnt="4">
        <dgm:presLayoutVars>
          <dgm:bulletEnabled val="1"/>
        </dgm:presLayoutVars>
      </dgm:prSet>
      <dgm:spPr>
        <a:solidFill>
          <a:schemeClr val="accent3"/>
        </a:solidFill>
      </dgm:spPr>
    </dgm:pt>
    <dgm:pt modelId="{E262D344-3109-4CD5-969E-38C33029C71D}" type="pres">
      <dgm:prSet presAssocID="{3A5B67D0-5A5B-495B-985C-B316EB7934F7}" presName="FourNodes_3" presStyleLbl="node1" presStyleIdx="2" presStyleCnt="4">
        <dgm:presLayoutVars>
          <dgm:bulletEnabled val="1"/>
        </dgm:presLayoutVars>
      </dgm:prSet>
      <dgm:spPr>
        <a:solidFill>
          <a:schemeClr val="accent2"/>
        </a:solidFill>
      </dgm:spPr>
    </dgm:pt>
    <dgm:pt modelId="{5765C8C2-55CB-41B0-A82A-565CC6CC622A}" type="pres">
      <dgm:prSet presAssocID="{3A5B67D0-5A5B-495B-985C-B316EB7934F7}" presName="FourNodes_4" presStyleLbl="node1" presStyleIdx="3" presStyleCnt="4">
        <dgm:presLayoutVars>
          <dgm:bulletEnabled val="1"/>
        </dgm:presLayoutVars>
      </dgm:prSet>
      <dgm:spPr>
        <a:solidFill>
          <a:schemeClr val="accent4"/>
        </a:solidFill>
      </dgm:spPr>
    </dgm:pt>
    <dgm:pt modelId="{5140CE0E-F210-4C20-A4EB-356FD0451830}" type="pres">
      <dgm:prSet presAssocID="{3A5B67D0-5A5B-495B-985C-B316EB7934F7}" presName="FourConn_1-2" presStyleLbl="fgAccFollowNode1" presStyleIdx="0" presStyleCnt="3">
        <dgm:presLayoutVars>
          <dgm:bulletEnabled val="1"/>
        </dgm:presLayoutVars>
      </dgm:prSet>
      <dgm:spPr>
        <a:solidFill>
          <a:schemeClr val="accent1">
            <a:lumMod val="20000"/>
            <a:lumOff val="80000"/>
          </a:schemeClr>
        </a:solidFill>
      </dgm:spPr>
    </dgm:pt>
    <dgm:pt modelId="{A35508BD-A527-4FA2-823B-25BFDC5897B6}" type="pres">
      <dgm:prSet presAssocID="{3A5B67D0-5A5B-495B-985C-B316EB7934F7}" presName="FourConn_2-3" presStyleLbl="fgAccFollowNode1" presStyleIdx="1" presStyleCnt="3">
        <dgm:presLayoutVars>
          <dgm:bulletEnabled val="1"/>
        </dgm:presLayoutVars>
      </dgm:prSet>
      <dgm:spPr>
        <a:solidFill>
          <a:schemeClr val="accent3">
            <a:lumMod val="20000"/>
            <a:lumOff val="80000"/>
          </a:schemeClr>
        </a:solidFill>
      </dgm:spPr>
    </dgm:pt>
    <dgm:pt modelId="{174BEB2E-2D66-40AA-AE46-D140151C42DF}" type="pres">
      <dgm:prSet presAssocID="{3A5B67D0-5A5B-495B-985C-B316EB7934F7}" presName="FourConn_3-4" presStyleLbl="fgAccFollowNode1" presStyleIdx="2" presStyleCnt="3">
        <dgm:presLayoutVars>
          <dgm:bulletEnabled val="1"/>
        </dgm:presLayoutVars>
      </dgm:prSet>
      <dgm:spPr>
        <a:solidFill>
          <a:schemeClr val="accent2">
            <a:lumMod val="20000"/>
            <a:lumOff val="80000"/>
          </a:schemeClr>
        </a:solidFill>
      </dgm:spPr>
    </dgm:pt>
    <dgm:pt modelId="{002F97D5-D4F9-4608-BDB6-06688FA7658A}" type="pres">
      <dgm:prSet presAssocID="{3A5B67D0-5A5B-495B-985C-B316EB7934F7}" presName="FourNodes_1_text" presStyleLbl="node1" presStyleIdx="3" presStyleCnt="4">
        <dgm:presLayoutVars>
          <dgm:bulletEnabled val="1"/>
        </dgm:presLayoutVars>
      </dgm:prSet>
      <dgm:spPr/>
    </dgm:pt>
    <dgm:pt modelId="{CADE086D-780B-4353-B9B4-686C2EF2F78C}" type="pres">
      <dgm:prSet presAssocID="{3A5B67D0-5A5B-495B-985C-B316EB7934F7}" presName="FourNodes_2_text" presStyleLbl="node1" presStyleIdx="3" presStyleCnt="4">
        <dgm:presLayoutVars>
          <dgm:bulletEnabled val="1"/>
        </dgm:presLayoutVars>
      </dgm:prSet>
      <dgm:spPr/>
    </dgm:pt>
    <dgm:pt modelId="{78EF1FF0-D554-4728-879A-9DFFB8652556}" type="pres">
      <dgm:prSet presAssocID="{3A5B67D0-5A5B-495B-985C-B316EB7934F7}" presName="FourNodes_3_text" presStyleLbl="node1" presStyleIdx="3" presStyleCnt="4">
        <dgm:presLayoutVars>
          <dgm:bulletEnabled val="1"/>
        </dgm:presLayoutVars>
      </dgm:prSet>
      <dgm:spPr/>
    </dgm:pt>
    <dgm:pt modelId="{874980C1-D7ED-47AC-8638-074B9725DD50}" type="pres">
      <dgm:prSet presAssocID="{3A5B67D0-5A5B-495B-985C-B316EB7934F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C085A0F-43F4-442F-A84B-81DE0680B740}" type="presOf" srcId="{97AD33D6-9163-42A7-9ADF-4BEC4A78131E}" destId="{874980C1-D7ED-47AC-8638-074B9725DD50}" srcOrd="1" destOrd="0" presId="urn:microsoft.com/office/officeart/2005/8/layout/vProcess5"/>
    <dgm:cxn modelId="{5E68C711-DE4A-4E93-89A4-6D2133C5233C}" type="presOf" srcId="{494D912A-29B6-4DBC-8359-F5856009B977}" destId="{174BEB2E-2D66-40AA-AE46-D140151C42DF}" srcOrd="0" destOrd="0" presId="urn:microsoft.com/office/officeart/2005/8/layout/vProcess5"/>
    <dgm:cxn modelId="{0C69F514-8A91-421C-BB96-BD689F4AC9DB}" type="presOf" srcId="{20BFA86B-1B80-43AE-80C2-C39E32FAF15E}" destId="{002F97D5-D4F9-4608-BDB6-06688FA7658A}" srcOrd="1" destOrd="0" presId="urn:microsoft.com/office/officeart/2005/8/layout/vProcess5"/>
    <dgm:cxn modelId="{96D5681D-3374-4EBA-B1CA-9C6EF553C562}" type="presOf" srcId="{ACF44CAD-BD07-4CA9-B595-F0FB497E7867}" destId="{78EF1FF0-D554-4728-879A-9DFFB8652556}" srcOrd="1" destOrd="0" presId="urn:microsoft.com/office/officeart/2005/8/layout/vProcess5"/>
    <dgm:cxn modelId="{25D7002F-2308-4E02-8E86-93785BC54629}" type="presOf" srcId="{3A5B67D0-5A5B-495B-985C-B316EB7934F7}" destId="{7D2072F9-8F50-4C14-B61A-D1CBDF30A4C0}" srcOrd="0" destOrd="0" presId="urn:microsoft.com/office/officeart/2005/8/layout/vProcess5"/>
    <dgm:cxn modelId="{2274A935-0CFB-44FE-9FD5-584EBDAF26E3}" type="presOf" srcId="{97AD33D6-9163-42A7-9ADF-4BEC4A78131E}" destId="{5765C8C2-55CB-41B0-A82A-565CC6CC622A}" srcOrd="0" destOrd="0" presId="urn:microsoft.com/office/officeart/2005/8/layout/vProcess5"/>
    <dgm:cxn modelId="{7D30AC3F-BBBD-4466-87BA-1B6415573E59}" type="presOf" srcId="{20BFA86B-1B80-43AE-80C2-C39E32FAF15E}" destId="{0D479B3C-2AEC-4439-B454-85A1D4D529C1}" srcOrd="0" destOrd="0" presId="urn:microsoft.com/office/officeart/2005/8/layout/vProcess5"/>
    <dgm:cxn modelId="{8269C254-2801-4039-99C5-F3CD4EB89590}" srcId="{3A5B67D0-5A5B-495B-985C-B316EB7934F7}" destId="{CA50EFBE-DC7E-48AE-B565-754FBBBEF618}" srcOrd="1" destOrd="0" parTransId="{5C4878B6-1EDC-44F0-8DA9-EDD2CAE5FCAD}" sibTransId="{E1FA6A8B-62E8-4564-AC0F-EB2C1B64757C}"/>
    <dgm:cxn modelId="{08DD9C84-3E4C-4F93-B523-7613C4D0336A}" type="presOf" srcId="{CA50EFBE-DC7E-48AE-B565-754FBBBEF618}" destId="{6B7BBDDA-711F-4F6B-9461-87B40B1B8449}" srcOrd="0" destOrd="0" presId="urn:microsoft.com/office/officeart/2005/8/layout/vProcess5"/>
    <dgm:cxn modelId="{03AAE7CC-995B-458B-A747-62284E8A2382}" srcId="{3A5B67D0-5A5B-495B-985C-B316EB7934F7}" destId="{20BFA86B-1B80-43AE-80C2-C39E32FAF15E}" srcOrd="0" destOrd="0" parTransId="{BA9EFB6F-D4C9-457A-9463-E452316E3C34}" sibTransId="{B89DB10A-41B4-4BB3-92A5-695ED58EA4EB}"/>
    <dgm:cxn modelId="{3378FCCE-FFC1-44D4-9E10-42F1BDCA9D66}" type="presOf" srcId="{E1FA6A8B-62E8-4564-AC0F-EB2C1B64757C}" destId="{A35508BD-A527-4FA2-823B-25BFDC5897B6}" srcOrd="0" destOrd="0" presId="urn:microsoft.com/office/officeart/2005/8/layout/vProcess5"/>
    <dgm:cxn modelId="{8A6761E1-D691-46F3-94C2-5A4C5B92B5A2}" type="presOf" srcId="{B89DB10A-41B4-4BB3-92A5-695ED58EA4EB}" destId="{5140CE0E-F210-4C20-A4EB-356FD0451830}" srcOrd="0" destOrd="0" presId="urn:microsoft.com/office/officeart/2005/8/layout/vProcess5"/>
    <dgm:cxn modelId="{7B88CAE3-65AA-4264-A688-445DF2433AFF}" type="presOf" srcId="{CA50EFBE-DC7E-48AE-B565-754FBBBEF618}" destId="{CADE086D-780B-4353-B9B4-686C2EF2F78C}" srcOrd="1" destOrd="0" presId="urn:microsoft.com/office/officeart/2005/8/layout/vProcess5"/>
    <dgm:cxn modelId="{CE2300F0-5F54-433F-BCFD-C9C7B40F0036}" srcId="{3A5B67D0-5A5B-495B-985C-B316EB7934F7}" destId="{ACF44CAD-BD07-4CA9-B595-F0FB497E7867}" srcOrd="2" destOrd="0" parTransId="{15FD6F47-0098-4E29-8DA6-E19D8AAD59D3}" sibTransId="{494D912A-29B6-4DBC-8359-F5856009B977}"/>
    <dgm:cxn modelId="{575DFEF4-1CF0-4530-9191-2564AE0CAFFE}" type="presOf" srcId="{ACF44CAD-BD07-4CA9-B595-F0FB497E7867}" destId="{E262D344-3109-4CD5-969E-38C33029C71D}" srcOrd="0" destOrd="0" presId="urn:microsoft.com/office/officeart/2005/8/layout/vProcess5"/>
    <dgm:cxn modelId="{C5FDE0F5-2387-45D1-A2E4-1A979E2A63D4}" srcId="{3A5B67D0-5A5B-495B-985C-B316EB7934F7}" destId="{97AD33D6-9163-42A7-9ADF-4BEC4A78131E}" srcOrd="3" destOrd="0" parTransId="{813DA24E-4080-40C3-B77B-E0BACAD10166}" sibTransId="{3016503B-3DDC-443A-AA3A-4E1F07B99A8E}"/>
    <dgm:cxn modelId="{673117BC-684E-4224-8434-DC083CFEE219}" type="presParOf" srcId="{7D2072F9-8F50-4C14-B61A-D1CBDF30A4C0}" destId="{FB8794F5-AB06-495E-967E-0406AE7D1261}" srcOrd="0" destOrd="0" presId="urn:microsoft.com/office/officeart/2005/8/layout/vProcess5"/>
    <dgm:cxn modelId="{0CA2442E-6C8F-4D54-9C6E-2BC888666E99}" type="presParOf" srcId="{7D2072F9-8F50-4C14-B61A-D1CBDF30A4C0}" destId="{0D479B3C-2AEC-4439-B454-85A1D4D529C1}" srcOrd="1" destOrd="0" presId="urn:microsoft.com/office/officeart/2005/8/layout/vProcess5"/>
    <dgm:cxn modelId="{190561D9-4F6B-41A7-B96C-096E5D47B42F}" type="presParOf" srcId="{7D2072F9-8F50-4C14-B61A-D1CBDF30A4C0}" destId="{6B7BBDDA-711F-4F6B-9461-87B40B1B8449}" srcOrd="2" destOrd="0" presId="urn:microsoft.com/office/officeart/2005/8/layout/vProcess5"/>
    <dgm:cxn modelId="{5E1D5FAB-3B07-48B3-B4F0-33226143F5F9}" type="presParOf" srcId="{7D2072F9-8F50-4C14-B61A-D1CBDF30A4C0}" destId="{E262D344-3109-4CD5-969E-38C33029C71D}" srcOrd="3" destOrd="0" presId="urn:microsoft.com/office/officeart/2005/8/layout/vProcess5"/>
    <dgm:cxn modelId="{7DDCFA75-2E8A-4348-8DCB-05A81B41395A}" type="presParOf" srcId="{7D2072F9-8F50-4C14-B61A-D1CBDF30A4C0}" destId="{5765C8C2-55CB-41B0-A82A-565CC6CC622A}" srcOrd="4" destOrd="0" presId="urn:microsoft.com/office/officeart/2005/8/layout/vProcess5"/>
    <dgm:cxn modelId="{828CD272-6C8D-4D95-8BC6-EA7CAAA9D309}" type="presParOf" srcId="{7D2072F9-8F50-4C14-B61A-D1CBDF30A4C0}" destId="{5140CE0E-F210-4C20-A4EB-356FD0451830}" srcOrd="5" destOrd="0" presId="urn:microsoft.com/office/officeart/2005/8/layout/vProcess5"/>
    <dgm:cxn modelId="{3E65F674-A489-4C94-8369-2B17CA84EE05}" type="presParOf" srcId="{7D2072F9-8F50-4C14-B61A-D1CBDF30A4C0}" destId="{A35508BD-A527-4FA2-823B-25BFDC5897B6}" srcOrd="6" destOrd="0" presId="urn:microsoft.com/office/officeart/2005/8/layout/vProcess5"/>
    <dgm:cxn modelId="{25F27F18-45BB-4CD9-8840-3542E0AFA5B2}" type="presParOf" srcId="{7D2072F9-8F50-4C14-B61A-D1CBDF30A4C0}" destId="{174BEB2E-2D66-40AA-AE46-D140151C42DF}" srcOrd="7" destOrd="0" presId="urn:microsoft.com/office/officeart/2005/8/layout/vProcess5"/>
    <dgm:cxn modelId="{BC5BADED-C927-406C-8FBC-814DC4AE0522}" type="presParOf" srcId="{7D2072F9-8F50-4C14-B61A-D1CBDF30A4C0}" destId="{002F97D5-D4F9-4608-BDB6-06688FA7658A}" srcOrd="8" destOrd="0" presId="urn:microsoft.com/office/officeart/2005/8/layout/vProcess5"/>
    <dgm:cxn modelId="{142780FD-A148-4766-B487-29BDD03331B8}" type="presParOf" srcId="{7D2072F9-8F50-4C14-B61A-D1CBDF30A4C0}" destId="{CADE086D-780B-4353-B9B4-686C2EF2F78C}" srcOrd="9" destOrd="0" presId="urn:microsoft.com/office/officeart/2005/8/layout/vProcess5"/>
    <dgm:cxn modelId="{1D3E046F-5557-4784-832E-84E09F8A1EE0}" type="presParOf" srcId="{7D2072F9-8F50-4C14-B61A-D1CBDF30A4C0}" destId="{78EF1FF0-D554-4728-879A-9DFFB8652556}" srcOrd="10" destOrd="0" presId="urn:microsoft.com/office/officeart/2005/8/layout/vProcess5"/>
    <dgm:cxn modelId="{83824BFC-7C4B-47A1-99B5-276CBCC3DC09}" type="presParOf" srcId="{7D2072F9-8F50-4C14-B61A-D1CBDF30A4C0}" destId="{874980C1-D7ED-47AC-8638-074B9725DD5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FABBC4-5512-46B7-9159-B14DA0EF2D4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B9B458-8C8E-49F5-AA9C-F670435367B2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b="1"/>
            <a:t>S</a:t>
          </a:r>
          <a:r>
            <a:rPr lang="fr-CA"/>
            <a:t>ITUATION: Short description of the situation</a:t>
          </a:r>
          <a:endParaRPr lang="en-US"/>
        </a:p>
      </dgm:t>
    </dgm:pt>
    <dgm:pt modelId="{9D10AE70-9EFE-4037-9127-ED35F7E66D0F}" type="parTrans" cxnId="{2CC74627-2E08-450F-A99A-122B69B2210C}">
      <dgm:prSet/>
      <dgm:spPr/>
      <dgm:t>
        <a:bodyPr/>
        <a:lstStyle/>
        <a:p>
          <a:endParaRPr lang="en-US"/>
        </a:p>
      </dgm:t>
    </dgm:pt>
    <dgm:pt modelId="{E12DCB75-E78D-4778-9E22-2E613F0AAF3B}" type="sibTrans" cxnId="{2CC74627-2E08-450F-A99A-122B69B2210C}">
      <dgm:prSet/>
      <dgm:spPr/>
      <dgm:t>
        <a:bodyPr/>
        <a:lstStyle/>
        <a:p>
          <a:endParaRPr lang="en-US"/>
        </a:p>
      </dgm:t>
    </dgm:pt>
    <dgm:pt modelId="{261D5EEE-F1C0-4228-87C7-62462DB0ED5D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b="1"/>
            <a:t>T</a:t>
          </a:r>
          <a:r>
            <a:rPr lang="fr-CA"/>
            <a:t>ASK: Describe what you were asked to do</a:t>
          </a:r>
          <a:endParaRPr lang="en-US"/>
        </a:p>
      </dgm:t>
    </dgm:pt>
    <dgm:pt modelId="{42F29A7A-F967-4D49-93CD-31A49856FAC0}" type="parTrans" cxnId="{E1043D33-D6F0-45A6-9A3E-4CEC0B8F0A6F}">
      <dgm:prSet/>
      <dgm:spPr/>
      <dgm:t>
        <a:bodyPr/>
        <a:lstStyle/>
        <a:p>
          <a:endParaRPr lang="en-US"/>
        </a:p>
      </dgm:t>
    </dgm:pt>
    <dgm:pt modelId="{6A1AB73D-463E-4139-B235-D4FB025F39C2}" type="sibTrans" cxnId="{E1043D33-D6F0-45A6-9A3E-4CEC0B8F0A6F}">
      <dgm:prSet/>
      <dgm:spPr/>
      <dgm:t>
        <a:bodyPr/>
        <a:lstStyle/>
        <a:p>
          <a:endParaRPr lang="en-US"/>
        </a:p>
      </dgm:t>
    </dgm:pt>
    <dgm:pt modelId="{EBDA7559-DE29-45C1-A8FB-443042C64812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b="1"/>
            <a:t>A</a:t>
          </a:r>
          <a:r>
            <a:rPr lang="fr-CA"/>
            <a:t>CTION: Explain the steps you took to handle the task</a:t>
          </a:r>
          <a:endParaRPr lang="en-US"/>
        </a:p>
      </dgm:t>
    </dgm:pt>
    <dgm:pt modelId="{1DA6251D-7798-4D76-BBBC-5D35A755D5FB}" type="parTrans" cxnId="{259C568A-9668-4070-A40C-17F644CBF813}">
      <dgm:prSet/>
      <dgm:spPr/>
      <dgm:t>
        <a:bodyPr/>
        <a:lstStyle/>
        <a:p>
          <a:endParaRPr lang="en-US"/>
        </a:p>
      </dgm:t>
    </dgm:pt>
    <dgm:pt modelId="{6C693BC8-7E68-485E-B044-1FD04B5E133F}" type="sibTrans" cxnId="{259C568A-9668-4070-A40C-17F644CBF813}">
      <dgm:prSet/>
      <dgm:spPr/>
      <dgm:t>
        <a:bodyPr/>
        <a:lstStyle/>
        <a:p>
          <a:endParaRPr lang="en-US"/>
        </a:p>
      </dgm:t>
    </dgm:pt>
    <dgm:pt modelId="{A241815A-684D-451B-B892-9B9311ABE936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b="1"/>
            <a:t>R</a:t>
          </a:r>
          <a:r>
            <a:rPr lang="fr-CA"/>
            <a:t>ESULTS: Describe the outcomes of your actions</a:t>
          </a:r>
          <a:endParaRPr lang="en-US"/>
        </a:p>
      </dgm:t>
    </dgm:pt>
    <dgm:pt modelId="{FEDC9685-E0E6-4E10-8C7A-72A743384B32}" type="parTrans" cxnId="{38499532-FF32-423A-805F-614507E242E9}">
      <dgm:prSet/>
      <dgm:spPr/>
      <dgm:t>
        <a:bodyPr/>
        <a:lstStyle/>
        <a:p>
          <a:endParaRPr lang="en-US"/>
        </a:p>
      </dgm:t>
    </dgm:pt>
    <dgm:pt modelId="{EA84BEA5-8BFC-4386-A4D5-0F57E7B9D953}" type="sibTrans" cxnId="{38499532-FF32-423A-805F-614507E242E9}">
      <dgm:prSet/>
      <dgm:spPr/>
      <dgm:t>
        <a:bodyPr/>
        <a:lstStyle/>
        <a:p>
          <a:endParaRPr lang="en-US"/>
        </a:p>
      </dgm:t>
    </dgm:pt>
    <dgm:pt modelId="{63921879-4728-4AAD-81DD-F5E9E817CCC0}" type="pres">
      <dgm:prSet presAssocID="{8BFABBC4-5512-46B7-9159-B14DA0EF2D41}" presName="root" presStyleCnt="0">
        <dgm:presLayoutVars>
          <dgm:dir/>
          <dgm:resizeHandles val="exact"/>
        </dgm:presLayoutVars>
      </dgm:prSet>
      <dgm:spPr/>
    </dgm:pt>
    <dgm:pt modelId="{183A9D1E-7D97-4904-9488-170EAC8AF69E}" type="pres">
      <dgm:prSet presAssocID="{BAB9B458-8C8E-49F5-AA9C-F670435367B2}" presName="compNode" presStyleCnt="0"/>
      <dgm:spPr/>
    </dgm:pt>
    <dgm:pt modelId="{17538E28-D510-4EC8-8373-AB07476094BB}" type="pres">
      <dgm:prSet presAssocID="{BAB9B458-8C8E-49F5-AA9C-F670435367B2}" presName="bgRect" presStyleLbl="bgShp" presStyleIdx="0" presStyleCnt="4"/>
      <dgm:spPr/>
    </dgm:pt>
    <dgm:pt modelId="{70D0A4E2-D59C-492F-B189-539C4E9FBC37}" type="pres">
      <dgm:prSet presAssocID="{BAB9B458-8C8E-49F5-AA9C-F670435367B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1881757-3BAE-4ABB-8210-077B9ED1288E}" type="pres">
      <dgm:prSet presAssocID="{BAB9B458-8C8E-49F5-AA9C-F670435367B2}" presName="spaceRect" presStyleCnt="0"/>
      <dgm:spPr/>
    </dgm:pt>
    <dgm:pt modelId="{BA8446F1-A083-4247-8ED9-656F1F89DE13}" type="pres">
      <dgm:prSet presAssocID="{BAB9B458-8C8E-49F5-AA9C-F670435367B2}" presName="parTx" presStyleLbl="revTx" presStyleIdx="0" presStyleCnt="4">
        <dgm:presLayoutVars>
          <dgm:chMax val="0"/>
          <dgm:chPref val="0"/>
        </dgm:presLayoutVars>
      </dgm:prSet>
      <dgm:spPr/>
    </dgm:pt>
    <dgm:pt modelId="{B30D2426-36FE-4012-B4E3-D51F3C512A0E}" type="pres">
      <dgm:prSet presAssocID="{E12DCB75-E78D-4778-9E22-2E613F0AAF3B}" presName="sibTrans" presStyleCnt="0"/>
      <dgm:spPr/>
    </dgm:pt>
    <dgm:pt modelId="{7C053497-5546-40B5-AACB-DF36E23963D3}" type="pres">
      <dgm:prSet presAssocID="{261D5EEE-F1C0-4228-87C7-62462DB0ED5D}" presName="compNode" presStyleCnt="0"/>
      <dgm:spPr/>
    </dgm:pt>
    <dgm:pt modelId="{D2DC3567-B401-43ED-97AD-5ACB9E3ABCA3}" type="pres">
      <dgm:prSet presAssocID="{261D5EEE-F1C0-4228-87C7-62462DB0ED5D}" presName="bgRect" presStyleLbl="bgShp" presStyleIdx="1" presStyleCnt="4"/>
      <dgm:spPr/>
    </dgm:pt>
    <dgm:pt modelId="{B60536FA-4675-420A-8F85-A63D3ED37DF1}" type="pres">
      <dgm:prSet presAssocID="{261D5EEE-F1C0-4228-87C7-62462DB0ED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E97AC3B-8232-4373-87F7-89599AE6528A}" type="pres">
      <dgm:prSet presAssocID="{261D5EEE-F1C0-4228-87C7-62462DB0ED5D}" presName="spaceRect" presStyleCnt="0"/>
      <dgm:spPr/>
    </dgm:pt>
    <dgm:pt modelId="{D5FAF3A4-4DA3-4B3C-BD94-618E33EC18EE}" type="pres">
      <dgm:prSet presAssocID="{261D5EEE-F1C0-4228-87C7-62462DB0ED5D}" presName="parTx" presStyleLbl="revTx" presStyleIdx="1" presStyleCnt="4">
        <dgm:presLayoutVars>
          <dgm:chMax val="0"/>
          <dgm:chPref val="0"/>
        </dgm:presLayoutVars>
      </dgm:prSet>
      <dgm:spPr/>
    </dgm:pt>
    <dgm:pt modelId="{3902C073-65EA-4073-836B-67BAEB2C8FA9}" type="pres">
      <dgm:prSet presAssocID="{6A1AB73D-463E-4139-B235-D4FB025F39C2}" presName="sibTrans" presStyleCnt="0"/>
      <dgm:spPr/>
    </dgm:pt>
    <dgm:pt modelId="{4BA0F4EA-F4A2-4860-9214-8710BE6244AF}" type="pres">
      <dgm:prSet presAssocID="{EBDA7559-DE29-45C1-A8FB-443042C64812}" presName="compNode" presStyleCnt="0"/>
      <dgm:spPr/>
    </dgm:pt>
    <dgm:pt modelId="{DEB49436-894B-4C80-B0FB-05D15CB2FF8F}" type="pres">
      <dgm:prSet presAssocID="{EBDA7559-DE29-45C1-A8FB-443042C64812}" presName="bgRect" presStyleLbl="bgShp" presStyleIdx="2" presStyleCnt="4"/>
      <dgm:spPr/>
    </dgm:pt>
    <dgm:pt modelId="{B2403BBB-3EB0-46AD-BA03-58DA5F32D417}" type="pres">
      <dgm:prSet presAssocID="{EBDA7559-DE29-45C1-A8FB-443042C648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4B729C9-1792-4521-899C-65F83C8C8937}" type="pres">
      <dgm:prSet presAssocID="{EBDA7559-DE29-45C1-A8FB-443042C64812}" presName="spaceRect" presStyleCnt="0"/>
      <dgm:spPr/>
    </dgm:pt>
    <dgm:pt modelId="{4C7F75BC-AF3A-4C32-BEF4-74F2B951EC37}" type="pres">
      <dgm:prSet presAssocID="{EBDA7559-DE29-45C1-A8FB-443042C64812}" presName="parTx" presStyleLbl="revTx" presStyleIdx="2" presStyleCnt="4">
        <dgm:presLayoutVars>
          <dgm:chMax val="0"/>
          <dgm:chPref val="0"/>
        </dgm:presLayoutVars>
      </dgm:prSet>
      <dgm:spPr/>
    </dgm:pt>
    <dgm:pt modelId="{387A351E-95F8-490B-A90F-1E5702F716BE}" type="pres">
      <dgm:prSet presAssocID="{6C693BC8-7E68-485E-B044-1FD04B5E133F}" presName="sibTrans" presStyleCnt="0"/>
      <dgm:spPr/>
    </dgm:pt>
    <dgm:pt modelId="{54C9A6D7-AE6D-48B8-AA62-46802B5B6110}" type="pres">
      <dgm:prSet presAssocID="{A241815A-684D-451B-B892-9B9311ABE936}" presName="compNode" presStyleCnt="0"/>
      <dgm:spPr/>
    </dgm:pt>
    <dgm:pt modelId="{C2778BAF-A4E1-462E-99B0-7ED370484B1D}" type="pres">
      <dgm:prSet presAssocID="{A241815A-684D-451B-B892-9B9311ABE936}" presName="bgRect" presStyleLbl="bgShp" presStyleIdx="3" presStyleCnt="4"/>
      <dgm:spPr/>
    </dgm:pt>
    <dgm:pt modelId="{BEB11E40-0CF5-43FB-B392-226D73E8C64F}" type="pres">
      <dgm:prSet presAssocID="{A241815A-684D-451B-B892-9B9311ABE93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5D9FBA0-E029-49C6-B94B-BC45A5638667}" type="pres">
      <dgm:prSet presAssocID="{A241815A-684D-451B-B892-9B9311ABE936}" presName="spaceRect" presStyleCnt="0"/>
      <dgm:spPr/>
    </dgm:pt>
    <dgm:pt modelId="{C607329F-FCFC-47F3-BB52-5F1875C34941}" type="pres">
      <dgm:prSet presAssocID="{A241815A-684D-451B-B892-9B9311ABE93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D0E1520-3EC6-441F-891F-29B4C8164EF4}" type="presOf" srcId="{261D5EEE-F1C0-4228-87C7-62462DB0ED5D}" destId="{D5FAF3A4-4DA3-4B3C-BD94-618E33EC18EE}" srcOrd="0" destOrd="0" presId="urn:microsoft.com/office/officeart/2018/2/layout/IconVerticalSolidList"/>
    <dgm:cxn modelId="{2CC74627-2E08-450F-A99A-122B69B2210C}" srcId="{8BFABBC4-5512-46B7-9159-B14DA0EF2D41}" destId="{BAB9B458-8C8E-49F5-AA9C-F670435367B2}" srcOrd="0" destOrd="0" parTransId="{9D10AE70-9EFE-4037-9127-ED35F7E66D0F}" sibTransId="{E12DCB75-E78D-4778-9E22-2E613F0AAF3B}"/>
    <dgm:cxn modelId="{38499532-FF32-423A-805F-614507E242E9}" srcId="{8BFABBC4-5512-46B7-9159-B14DA0EF2D41}" destId="{A241815A-684D-451B-B892-9B9311ABE936}" srcOrd="3" destOrd="0" parTransId="{FEDC9685-E0E6-4E10-8C7A-72A743384B32}" sibTransId="{EA84BEA5-8BFC-4386-A4D5-0F57E7B9D953}"/>
    <dgm:cxn modelId="{E1043D33-D6F0-45A6-9A3E-4CEC0B8F0A6F}" srcId="{8BFABBC4-5512-46B7-9159-B14DA0EF2D41}" destId="{261D5EEE-F1C0-4228-87C7-62462DB0ED5D}" srcOrd="1" destOrd="0" parTransId="{42F29A7A-F967-4D49-93CD-31A49856FAC0}" sibTransId="{6A1AB73D-463E-4139-B235-D4FB025F39C2}"/>
    <dgm:cxn modelId="{259C568A-9668-4070-A40C-17F644CBF813}" srcId="{8BFABBC4-5512-46B7-9159-B14DA0EF2D41}" destId="{EBDA7559-DE29-45C1-A8FB-443042C64812}" srcOrd="2" destOrd="0" parTransId="{1DA6251D-7798-4D76-BBBC-5D35A755D5FB}" sibTransId="{6C693BC8-7E68-485E-B044-1FD04B5E133F}"/>
    <dgm:cxn modelId="{95E23894-030A-4F5F-8138-6563C09A1F65}" type="presOf" srcId="{BAB9B458-8C8E-49F5-AA9C-F670435367B2}" destId="{BA8446F1-A083-4247-8ED9-656F1F89DE13}" srcOrd="0" destOrd="0" presId="urn:microsoft.com/office/officeart/2018/2/layout/IconVerticalSolidList"/>
    <dgm:cxn modelId="{E7ED8295-5019-4676-AE13-262DFDDF6D7A}" type="presOf" srcId="{EBDA7559-DE29-45C1-A8FB-443042C64812}" destId="{4C7F75BC-AF3A-4C32-BEF4-74F2B951EC37}" srcOrd="0" destOrd="0" presId="urn:microsoft.com/office/officeart/2018/2/layout/IconVerticalSolidList"/>
    <dgm:cxn modelId="{FB2879F5-5B62-4445-A960-4D80C966D442}" type="presOf" srcId="{8BFABBC4-5512-46B7-9159-B14DA0EF2D41}" destId="{63921879-4728-4AAD-81DD-F5E9E817CCC0}" srcOrd="0" destOrd="0" presId="urn:microsoft.com/office/officeart/2018/2/layout/IconVerticalSolidList"/>
    <dgm:cxn modelId="{FEAE5BFD-B6BF-41E1-A7A8-F5A36EE6585A}" type="presOf" srcId="{A241815A-684D-451B-B892-9B9311ABE936}" destId="{C607329F-FCFC-47F3-BB52-5F1875C34941}" srcOrd="0" destOrd="0" presId="urn:microsoft.com/office/officeart/2018/2/layout/IconVerticalSolidList"/>
    <dgm:cxn modelId="{D43C5AC6-771B-4312-8688-C572CA658335}" type="presParOf" srcId="{63921879-4728-4AAD-81DD-F5E9E817CCC0}" destId="{183A9D1E-7D97-4904-9488-170EAC8AF69E}" srcOrd="0" destOrd="0" presId="urn:microsoft.com/office/officeart/2018/2/layout/IconVerticalSolidList"/>
    <dgm:cxn modelId="{FD4107F4-40F7-453A-BD2E-1CE81822606E}" type="presParOf" srcId="{183A9D1E-7D97-4904-9488-170EAC8AF69E}" destId="{17538E28-D510-4EC8-8373-AB07476094BB}" srcOrd="0" destOrd="0" presId="urn:microsoft.com/office/officeart/2018/2/layout/IconVerticalSolidList"/>
    <dgm:cxn modelId="{B10498DC-5F06-4608-930B-50DA42B48AAD}" type="presParOf" srcId="{183A9D1E-7D97-4904-9488-170EAC8AF69E}" destId="{70D0A4E2-D59C-492F-B189-539C4E9FBC37}" srcOrd="1" destOrd="0" presId="urn:microsoft.com/office/officeart/2018/2/layout/IconVerticalSolidList"/>
    <dgm:cxn modelId="{1D3CD9E9-844A-4C38-B70C-F12DE6355F0D}" type="presParOf" srcId="{183A9D1E-7D97-4904-9488-170EAC8AF69E}" destId="{91881757-3BAE-4ABB-8210-077B9ED1288E}" srcOrd="2" destOrd="0" presId="urn:microsoft.com/office/officeart/2018/2/layout/IconVerticalSolidList"/>
    <dgm:cxn modelId="{C308D2E1-0CE3-43F2-9381-4B1968073A6F}" type="presParOf" srcId="{183A9D1E-7D97-4904-9488-170EAC8AF69E}" destId="{BA8446F1-A083-4247-8ED9-656F1F89DE13}" srcOrd="3" destOrd="0" presId="urn:microsoft.com/office/officeart/2018/2/layout/IconVerticalSolidList"/>
    <dgm:cxn modelId="{59F3EA75-0CBC-4335-8E07-08BB044338FA}" type="presParOf" srcId="{63921879-4728-4AAD-81DD-F5E9E817CCC0}" destId="{B30D2426-36FE-4012-B4E3-D51F3C512A0E}" srcOrd="1" destOrd="0" presId="urn:microsoft.com/office/officeart/2018/2/layout/IconVerticalSolidList"/>
    <dgm:cxn modelId="{0DA006D5-62E8-4F43-964C-D1318ED239B9}" type="presParOf" srcId="{63921879-4728-4AAD-81DD-F5E9E817CCC0}" destId="{7C053497-5546-40B5-AACB-DF36E23963D3}" srcOrd="2" destOrd="0" presId="urn:microsoft.com/office/officeart/2018/2/layout/IconVerticalSolidList"/>
    <dgm:cxn modelId="{40F563B7-AB58-4319-A322-9F3692424A24}" type="presParOf" srcId="{7C053497-5546-40B5-AACB-DF36E23963D3}" destId="{D2DC3567-B401-43ED-97AD-5ACB9E3ABCA3}" srcOrd="0" destOrd="0" presId="urn:microsoft.com/office/officeart/2018/2/layout/IconVerticalSolidList"/>
    <dgm:cxn modelId="{4A28E22C-CF27-4DC9-98CD-A1063098EAEB}" type="presParOf" srcId="{7C053497-5546-40B5-AACB-DF36E23963D3}" destId="{B60536FA-4675-420A-8F85-A63D3ED37DF1}" srcOrd="1" destOrd="0" presId="urn:microsoft.com/office/officeart/2018/2/layout/IconVerticalSolidList"/>
    <dgm:cxn modelId="{924F3E99-311B-4637-8C7D-6E224A2B115F}" type="presParOf" srcId="{7C053497-5546-40B5-AACB-DF36E23963D3}" destId="{3E97AC3B-8232-4373-87F7-89599AE6528A}" srcOrd="2" destOrd="0" presId="urn:microsoft.com/office/officeart/2018/2/layout/IconVerticalSolidList"/>
    <dgm:cxn modelId="{785206B7-2519-41D6-BD6D-513149553B86}" type="presParOf" srcId="{7C053497-5546-40B5-AACB-DF36E23963D3}" destId="{D5FAF3A4-4DA3-4B3C-BD94-618E33EC18EE}" srcOrd="3" destOrd="0" presId="urn:microsoft.com/office/officeart/2018/2/layout/IconVerticalSolidList"/>
    <dgm:cxn modelId="{D825D031-8CA7-4335-8203-69286B4DAB01}" type="presParOf" srcId="{63921879-4728-4AAD-81DD-F5E9E817CCC0}" destId="{3902C073-65EA-4073-836B-67BAEB2C8FA9}" srcOrd="3" destOrd="0" presId="urn:microsoft.com/office/officeart/2018/2/layout/IconVerticalSolidList"/>
    <dgm:cxn modelId="{1E5D2A74-956B-433F-89A3-CAA6BFAE89B8}" type="presParOf" srcId="{63921879-4728-4AAD-81DD-F5E9E817CCC0}" destId="{4BA0F4EA-F4A2-4860-9214-8710BE6244AF}" srcOrd="4" destOrd="0" presId="urn:microsoft.com/office/officeart/2018/2/layout/IconVerticalSolidList"/>
    <dgm:cxn modelId="{D02DE3B2-FB19-49DE-BDF8-DC358BC57A0F}" type="presParOf" srcId="{4BA0F4EA-F4A2-4860-9214-8710BE6244AF}" destId="{DEB49436-894B-4C80-B0FB-05D15CB2FF8F}" srcOrd="0" destOrd="0" presId="urn:microsoft.com/office/officeart/2018/2/layout/IconVerticalSolidList"/>
    <dgm:cxn modelId="{01D5520C-920F-4EA2-92E6-4F56653B1BA8}" type="presParOf" srcId="{4BA0F4EA-F4A2-4860-9214-8710BE6244AF}" destId="{B2403BBB-3EB0-46AD-BA03-58DA5F32D417}" srcOrd="1" destOrd="0" presId="urn:microsoft.com/office/officeart/2018/2/layout/IconVerticalSolidList"/>
    <dgm:cxn modelId="{79DEC917-7E87-4DB4-BE53-4490DDA3238C}" type="presParOf" srcId="{4BA0F4EA-F4A2-4860-9214-8710BE6244AF}" destId="{24B729C9-1792-4521-899C-65F83C8C8937}" srcOrd="2" destOrd="0" presId="urn:microsoft.com/office/officeart/2018/2/layout/IconVerticalSolidList"/>
    <dgm:cxn modelId="{3974AA27-EE45-4B19-B8CD-EBF158A7EFBE}" type="presParOf" srcId="{4BA0F4EA-F4A2-4860-9214-8710BE6244AF}" destId="{4C7F75BC-AF3A-4C32-BEF4-74F2B951EC37}" srcOrd="3" destOrd="0" presId="urn:microsoft.com/office/officeart/2018/2/layout/IconVerticalSolidList"/>
    <dgm:cxn modelId="{3DE5CE2B-0D39-4ABE-A686-AFA9C74F20D9}" type="presParOf" srcId="{63921879-4728-4AAD-81DD-F5E9E817CCC0}" destId="{387A351E-95F8-490B-A90F-1E5702F716BE}" srcOrd="5" destOrd="0" presId="urn:microsoft.com/office/officeart/2018/2/layout/IconVerticalSolidList"/>
    <dgm:cxn modelId="{D532338E-81B0-4C7B-B5BB-5793D125D214}" type="presParOf" srcId="{63921879-4728-4AAD-81DD-F5E9E817CCC0}" destId="{54C9A6D7-AE6D-48B8-AA62-46802B5B6110}" srcOrd="6" destOrd="0" presId="urn:microsoft.com/office/officeart/2018/2/layout/IconVerticalSolidList"/>
    <dgm:cxn modelId="{62116295-A342-40ED-B088-7790F0F0CCEA}" type="presParOf" srcId="{54C9A6D7-AE6D-48B8-AA62-46802B5B6110}" destId="{C2778BAF-A4E1-462E-99B0-7ED370484B1D}" srcOrd="0" destOrd="0" presId="urn:microsoft.com/office/officeart/2018/2/layout/IconVerticalSolidList"/>
    <dgm:cxn modelId="{D5C6F6CC-ECE1-44AA-A15B-D0DC4CC15AC2}" type="presParOf" srcId="{54C9A6D7-AE6D-48B8-AA62-46802B5B6110}" destId="{BEB11E40-0CF5-43FB-B392-226D73E8C64F}" srcOrd="1" destOrd="0" presId="urn:microsoft.com/office/officeart/2018/2/layout/IconVerticalSolidList"/>
    <dgm:cxn modelId="{2ADA0606-46EC-437F-A973-6DF0B04A2352}" type="presParOf" srcId="{54C9A6D7-AE6D-48B8-AA62-46802B5B6110}" destId="{E5D9FBA0-E029-49C6-B94B-BC45A5638667}" srcOrd="2" destOrd="0" presId="urn:microsoft.com/office/officeart/2018/2/layout/IconVerticalSolidList"/>
    <dgm:cxn modelId="{FB8BD42D-EBA7-44AB-9E6C-106A685F27E5}" type="presParOf" srcId="{54C9A6D7-AE6D-48B8-AA62-46802B5B6110}" destId="{C607329F-FCFC-47F3-BB52-5F1875C349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Networking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Resume</a:t>
          </a:r>
          <a:r>
            <a:rPr lang="en-US" sz="2400" kern="1200">
              <a:latin typeface="Century Gothic" panose="020F0302020204030204"/>
            </a:rPr>
            <a:t> Check List</a:t>
          </a:r>
          <a:endParaRPr lang="en-US" sz="2400" kern="1200"/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Interview Prep</a:t>
          </a:r>
          <a:r>
            <a:rPr lang="en-US" sz="2400" kern="1200">
              <a:latin typeface="Century Gothic" panose="020F0302020204030204"/>
            </a:rPr>
            <a:t> Tips</a:t>
          </a:r>
          <a:endParaRPr lang="en-US" sz="2400" kern="1200"/>
        </a:p>
      </dsp:txBody>
      <dsp:txXfrm>
        <a:off x="7041543" y="2695306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B8D1A-BF26-46F8-8E7E-61B79292949E}">
      <dsp:nvSpPr>
        <dsp:cNvPr id="0" name=""/>
        <dsp:cNvSpPr/>
      </dsp:nvSpPr>
      <dsp:spPr>
        <a:xfrm>
          <a:off x="1063980" y="751491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474E1-E3D1-48CC-A46A-4661423D1ABF}">
      <dsp:nvSpPr>
        <dsp:cNvPr id="0" name=""/>
        <dsp:cNvSpPr/>
      </dsp:nvSpPr>
      <dsp:spPr>
        <a:xfrm>
          <a:off x="285097" y="2378132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Are you meeting the job requirements</a:t>
          </a:r>
          <a:r>
            <a:rPr lang="en-US" sz="1100" kern="1200" dirty="0">
              <a:latin typeface="Century Gothic" panose="020F0302020204030204"/>
            </a:rPr>
            <a:t>?</a:t>
          </a:r>
          <a:endParaRPr lang="en-US" sz="1100" kern="1200" dirty="0"/>
        </a:p>
      </dsp:txBody>
      <dsp:txXfrm>
        <a:off x="285097" y="2378132"/>
        <a:ext cx="2832300" cy="720000"/>
      </dsp:txXfrm>
    </dsp:sp>
    <dsp:sp modelId="{012D461A-ADF9-454C-A562-07CB3E7A245C}">
      <dsp:nvSpPr>
        <dsp:cNvPr id="0" name=""/>
        <dsp:cNvSpPr/>
      </dsp:nvSpPr>
      <dsp:spPr>
        <a:xfrm>
          <a:off x="4391932" y="751491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74B31-0AC8-4ED8-9C95-342B26DFE07D}">
      <dsp:nvSpPr>
        <dsp:cNvPr id="0" name=""/>
        <dsp:cNvSpPr/>
      </dsp:nvSpPr>
      <dsp:spPr>
        <a:xfrm>
          <a:off x="3613050" y="2378132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you performed similar tasks in another position or have volunteering experience (How much training will you need</a:t>
          </a:r>
          <a:r>
            <a:rPr lang="en-US" sz="1100" kern="1200" dirty="0">
              <a:latin typeface="Century Gothic" panose="020F0302020204030204"/>
            </a:rPr>
            <a:t>)?</a:t>
          </a:r>
          <a:r>
            <a:rPr lang="en-US" sz="1100" kern="1200" dirty="0"/>
            <a:t> </a:t>
          </a:r>
        </a:p>
      </dsp:txBody>
      <dsp:txXfrm>
        <a:off x="3613050" y="2378132"/>
        <a:ext cx="2832300" cy="720000"/>
      </dsp:txXfrm>
    </dsp:sp>
    <dsp:sp modelId="{24238DF7-CFB4-43A1-9EEF-F9A376C3FD9F}">
      <dsp:nvSpPr>
        <dsp:cNvPr id="0" name=""/>
        <dsp:cNvSpPr/>
      </dsp:nvSpPr>
      <dsp:spPr>
        <a:xfrm>
          <a:off x="7719885" y="751491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816BE-3161-44CD-8C68-6A29DF3EEDA6}">
      <dsp:nvSpPr>
        <dsp:cNvPr id="0" name=""/>
        <dsp:cNvSpPr/>
      </dsp:nvSpPr>
      <dsp:spPr>
        <a:xfrm>
          <a:off x="6941002" y="2378132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Rank the different candidates to identify the ones who will be called for an interview</a:t>
          </a:r>
        </a:p>
      </dsp:txBody>
      <dsp:txXfrm>
        <a:off x="6941002" y="2378132"/>
        <a:ext cx="28323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79B3C-2AEC-4439-B454-85A1D4D529C1}">
      <dsp:nvSpPr>
        <dsp:cNvPr id="0" name=""/>
        <dsp:cNvSpPr/>
      </dsp:nvSpPr>
      <dsp:spPr>
        <a:xfrm>
          <a:off x="0" y="0"/>
          <a:ext cx="5486400" cy="117348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YOUR STORY</a:t>
          </a:r>
        </a:p>
      </dsp:txBody>
      <dsp:txXfrm>
        <a:off x="34370" y="34370"/>
        <a:ext cx="4120964" cy="1104740"/>
      </dsp:txXfrm>
    </dsp:sp>
    <dsp:sp modelId="{6B7BBDDA-711F-4F6B-9461-87B40B1B8449}">
      <dsp:nvSpPr>
        <dsp:cNvPr id="0" name=""/>
        <dsp:cNvSpPr/>
      </dsp:nvSpPr>
      <dsp:spPr>
        <a:xfrm>
          <a:off x="459486" y="1386840"/>
          <a:ext cx="5486400" cy="117348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MOTIVATIONAL BEHAVIORAL QUESTIONS</a:t>
          </a:r>
        </a:p>
      </dsp:txBody>
      <dsp:txXfrm>
        <a:off x="493856" y="1421210"/>
        <a:ext cx="4195411" cy="1104739"/>
      </dsp:txXfrm>
    </dsp:sp>
    <dsp:sp modelId="{E262D344-3109-4CD5-969E-38C33029C71D}">
      <dsp:nvSpPr>
        <dsp:cNvPr id="0" name=""/>
        <dsp:cNvSpPr/>
      </dsp:nvSpPr>
      <dsp:spPr>
        <a:xfrm>
          <a:off x="912114" y="2773680"/>
          <a:ext cx="5486400" cy="117348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TECHNICAL QUESTIONS</a:t>
          </a:r>
        </a:p>
      </dsp:txBody>
      <dsp:txXfrm>
        <a:off x="946484" y="2808050"/>
        <a:ext cx="4202269" cy="1104739"/>
      </dsp:txXfrm>
    </dsp:sp>
    <dsp:sp modelId="{5765C8C2-55CB-41B0-A82A-565CC6CC622A}">
      <dsp:nvSpPr>
        <dsp:cNvPr id="0" name=""/>
        <dsp:cNvSpPr/>
      </dsp:nvSpPr>
      <dsp:spPr>
        <a:xfrm>
          <a:off x="1371599" y="4160520"/>
          <a:ext cx="5486400" cy="117348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 YOU HAVE QUESTIONS?</a:t>
          </a:r>
        </a:p>
      </dsp:txBody>
      <dsp:txXfrm>
        <a:off x="1405969" y="4194890"/>
        <a:ext cx="4195412" cy="1104739"/>
      </dsp:txXfrm>
    </dsp:sp>
    <dsp:sp modelId="{5140CE0E-F210-4C20-A4EB-356FD0451830}">
      <dsp:nvSpPr>
        <dsp:cNvPr id="0" name=""/>
        <dsp:cNvSpPr/>
      </dsp:nvSpPr>
      <dsp:spPr>
        <a:xfrm>
          <a:off x="4723638" y="898778"/>
          <a:ext cx="762762" cy="7627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895259" y="898778"/>
        <a:ext cx="419520" cy="573978"/>
      </dsp:txXfrm>
    </dsp:sp>
    <dsp:sp modelId="{A35508BD-A527-4FA2-823B-25BFDC5897B6}">
      <dsp:nvSpPr>
        <dsp:cNvPr id="0" name=""/>
        <dsp:cNvSpPr/>
      </dsp:nvSpPr>
      <dsp:spPr>
        <a:xfrm>
          <a:off x="5183123" y="2285618"/>
          <a:ext cx="762762" cy="7627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5354744" y="2285618"/>
        <a:ext cx="419520" cy="573978"/>
      </dsp:txXfrm>
    </dsp:sp>
    <dsp:sp modelId="{174BEB2E-2D66-40AA-AE46-D140151C42DF}">
      <dsp:nvSpPr>
        <dsp:cNvPr id="0" name=""/>
        <dsp:cNvSpPr/>
      </dsp:nvSpPr>
      <dsp:spPr>
        <a:xfrm>
          <a:off x="5635752" y="3672459"/>
          <a:ext cx="762762" cy="7627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20000"/>
            <a:lumOff val="8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5807373" y="3672459"/>
        <a:ext cx="419520" cy="573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38E28-D510-4EC8-8373-AB07476094BB}">
      <dsp:nvSpPr>
        <dsp:cNvPr id="0" name=""/>
        <dsp:cNvSpPr/>
      </dsp:nvSpPr>
      <dsp:spPr>
        <a:xfrm>
          <a:off x="0" y="1597"/>
          <a:ext cx="10058399" cy="80977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0A4E2-D59C-492F-B189-539C4E9FBC37}">
      <dsp:nvSpPr>
        <dsp:cNvPr id="0" name=""/>
        <dsp:cNvSpPr/>
      </dsp:nvSpPr>
      <dsp:spPr>
        <a:xfrm>
          <a:off x="244956" y="183796"/>
          <a:ext cx="445375" cy="445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446F1-A083-4247-8ED9-656F1F89DE13}">
      <dsp:nvSpPr>
        <dsp:cNvPr id="0" name=""/>
        <dsp:cNvSpPr/>
      </dsp:nvSpPr>
      <dsp:spPr>
        <a:xfrm>
          <a:off x="935289" y="1597"/>
          <a:ext cx="9123110" cy="809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01" tIns="85701" rIns="85701" bIns="857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b="1" kern="1200"/>
            <a:t>S</a:t>
          </a:r>
          <a:r>
            <a:rPr lang="fr-CA" sz="2200" kern="1200"/>
            <a:t>ITUATION: Short description of the situation</a:t>
          </a:r>
          <a:endParaRPr lang="en-US" sz="2200" kern="1200"/>
        </a:p>
      </dsp:txBody>
      <dsp:txXfrm>
        <a:off x="935289" y="1597"/>
        <a:ext cx="9123110" cy="809774"/>
      </dsp:txXfrm>
    </dsp:sp>
    <dsp:sp modelId="{D2DC3567-B401-43ED-97AD-5ACB9E3ABCA3}">
      <dsp:nvSpPr>
        <dsp:cNvPr id="0" name=""/>
        <dsp:cNvSpPr/>
      </dsp:nvSpPr>
      <dsp:spPr>
        <a:xfrm>
          <a:off x="0" y="1013815"/>
          <a:ext cx="10058399" cy="80977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536FA-4675-420A-8F85-A63D3ED37DF1}">
      <dsp:nvSpPr>
        <dsp:cNvPr id="0" name=""/>
        <dsp:cNvSpPr/>
      </dsp:nvSpPr>
      <dsp:spPr>
        <a:xfrm>
          <a:off x="244956" y="1196015"/>
          <a:ext cx="445375" cy="445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AF3A4-4DA3-4B3C-BD94-618E33EC18EE}">
      <dsp:nvSpPr>
        <dsp:cNvPr id="0" name=""/>
        <dsp:cNvSpPr/>
      </dsp:nvSpPr>
      <dsp:spPr>
        <a:xfrm>
          <a:off x="935289" y="1013815"/>
          <a:ext cx="9123110" cy="809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01" tIns="85701" rIns="85701" bIns="857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b="1" kern="1200"/>
            <a:t>T</a:t>
          </a:r>
          <a:r>
            <a:rPr lang="fr-CA" sz="2200" kern="1200"/>
            <a:t>ASK: Describe what you were asked to do</a:t>
          </a:r>
          <a:endParaRPr lang="en-US" sz="2200" kern="1200"/>
        </a:p>
      </dsp:txBody>
      <dsp:txXfrm>
        <a:off x="935289" y="1013815"/>
        <a:ext cx="9123110" cy="809774"/>
      </dsp:txXfrm>
    </dsp:sp>
    <dsp:sp modelId="{DEB49436-894B-4C80-B0FB-05D15CB2FF8F}">
      <dsp:nvSpPr>
        <dsp:cNvPr id="0" name=""/>
        <dsp:cNvSpPr/>
      </dsp:nvSpPr>
      <dsp:spPr>
        <a:xfrm>
          <a:off x="0" y="2026033"/>
          <a:ext cx="10058399" cy="80977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03BBB-3EB0-46AD-BA03-58DA5F32D417}">
      <dsp:nvSpPr>
        <dsp:cNvPr id="0" name=""/>
        <dsp:cNvSpPr/>
      </dsp:nvSpPr>
      <dsp:spPr>
        <a:xfrm>
          <a:off x="244956" y="2208233"/>
          <a:ext cx="445375" cy="445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F75BC-AF3A-4C32-BEF4-74F2B951EC37}">
      <dsp:nvSpPr>
        <dsp:cNvPr id="0" name=""/>
        <dsp:cNvSpPr/>
      </dsp:nvSpPr>
      <dsp:spPr>
        <a:xfrm>
          <a:off x="935289" y="2026033"/>
          <a:ext cx="9123110" cy="809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01" tIns="85701" rIns="85701" bIns="857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b="1" kern="1200"/>
            <a:t>A</a:t>
          </a:r>
          <a:r>
            <a:rPr lang="fr-CA" sz="2200" kern="1200"/>
            <a:t>CTION: Explain the steps you took to handle the task</a:t>
          </a:r>
          <a:endParaRPr lang="en-US" sz="2200" kern="1200"/>
        </a:p>
      </dsp:txBody>
      <dsp:txXfrm>
        <a:off x="935289" y="2026033"/>
        <a:ext cx="9123110" cy="809774"/>
      </dsp:txXfrm>
    </dsp:sp>
    <dsp:sp modelId="{C2778BAF-A4E1-462E-99B0-7ED370484B1D}">
      <dsp:nvSpPr>
        <dsp:cNvPr id="0" name=""/>
        <dsp:cNvSpPr/>
      </dsp:nvSpPr>
      <dsp:spPr>
        <a:xfrm>
          <a:off x="0" y="3038251"/>
          <a:ext cx="10058399" cy="80977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11E40-0CF5-43FB-B392-226D73E8C64F}">
      <dsp:nvSpPr>
        <dsp:cNvPr id="0" name=""/>
        <dsp:cNvSpPr/>
      </dsp:nvSpPr>
      <dsp:spPr>
        <a:xfrm>
          <a:off x="244956" y="3220451"/>
          <a:ext cx="445375" cy="4453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7329F-FCFC-47F3-BB52-5F1875C34941}">
      <dsp:nvSpPr>
        <dsp:cNvPr id="0" name=""/>
        <dsp:cNvSpPr/>
      </dsp:nvSpPr>
      <dsp:spPr>
        <a:xfrm>
          <a:off x="935289" y="3038251"/>
          <a:ext cx="9123110" cy="809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01" tIns="85701" rIns="85701" bIns="8570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b="1" kern="1200"/>
            <a:t>R</a:t>
          </a:r>
          <a:r>
            <a:rPr lang="fr-CA" sz="2200" kern="1200"/>
            <a:t>ESULTS: Describe the outcomes of your actions</a:t>
          </a:r>
          <a:endParaRPr lang="en-US" sz="2200" kern="1200"/>
        </a:p>
      </dsp:txBody>
      <dsp:txXfrm>
        <a:off x="935289" y="3038251"/>
        <a:ext cx="9123110" cy="809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11/15/2021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6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86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9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4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0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3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0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880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neybearlane.com/2011/06/my-terrible-horrible-no-good-very-bad-day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commons.wikimedia.org/wiki/File:Simone_Biles,_na_prova_final_da_trave_nos_Jogos_Ol%C3%ADmpicos_Rio_2016_(02).jpg" TargetMode="External"/><Relationship Id="rId7" Type="http://schemas.openxmlformats.org/officeDocument/2006/relationships/hyperlink" Target="https://usso.uk/wrap-for-usso-serena-williams-race-representation-and-feminism/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ight.theshieldofwrestling.com/georges-st-pierre-sara-introdotto-nella-ufc-hall-of-fame/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2.jpeg"/><Relationship Id="rId10" Type="http://schemas.openxmlformats.org/officeDocument/2006/relationships/hyperlink" Target="https://pt.wikipedia.org/wiki/Ficheiro:Stephen_Curry_shooting.jpg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Getting ready for the workplace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690312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Marlene </a:t>
            </a:r>
            <a:r>
              <a:rPr lang="en-US" dirty="0" err="1">
                <a:solidFill>
                  <a:schemeClr val="tx1"/>
                </a:solidFill>
              </a:rPr>
              <a:t>Canuel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Career Counselor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Career Transition Coordinator – Bishop’s University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F24FD08-9C31-40CE-848D-647CFC391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2" y="5296861"/>
            <a:ext cx="3991775" cy="14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D6B67E1-6B7A-49D8-93E7-FA87FC69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INTERVIEWS:      THE STEPS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2E2D10E-D4AA-49CA-AADA-3663CBC45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3332A32-8B49-48AB-8B0E-4965B6F76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228908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4" name="Picture 4" descr="Text&#10;&#10;Description automatically generated">
            <a:extLst>
              <a:ext uri="{FF2B5EF4-FFF2-40B4-BE49-F238E27FC236}">
                <a16:creationId xmlns:a16="http://schemas.microsoft.com/office/drawing/2014/main" id="{72D9228A-D700-46EB-9854-A4C04F035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753" y="6096031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2909930-A3F9-4C96-B940-4FD8779D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/>
              <a:t>MIND MAPPING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710336A-5DC5-4F9F-B08F-FB9842546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872446" cy="37490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CA" dirty="0" err="1"/>
              <a:t>Prepare</a:t>
            </a:r>
            <a:r>
              <a:rPr lang="fr-CA" dirty="0"/>
              <a:t> </a:t>
            </a:r>
            <a:r>
              <a:rPr lang="fr-CA" dirty="0" err="1"/>
              <a:t>different</a:t>
            </a:r>
            <a:r>
              <a:rPr lang="fr-CA" dirty="0"/>
              <a:t> stories </a:t>
            </a:r>
            <a:r>
              <a:rPr lang="fr-CA" dirty="0" err="1"/>
              <a:t>from</a:t>
            </a:r>
            <a:r>
              <a:rPr lang="fr-CA" dirty="0"/>
              <a:t> 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past</a:t>
            </a:r>
            <a:r>
              <a:rPr lang="fr-CA" dirty="0"/>
              <a:t> </a:t>
            </a:r>
            <a:r>
              <a:rPr lang="fr-CA" dirty="0" err="1"/>
              <a:t>experiences</a:t>
            </a:r>
            <a:r>
              <a:rPr lang="fr-CA" dirty="0"/>
              <a:t>:</a:t>
            </a:r>
            <a:endParaRPr lang="en-US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CA" sz="1800" dirty="0"/>
              <a:t>Leadership / </a:t>
            </a:r>
            <a:r>
              <a:rPr lang="fr-CA" sz="1800" dirty="0" err="1"/>
              <a:t>Problem</a:t>
            </a:r>
            <a:r>
              <a:rPr lang="fr-CA" sz="1800" dirty="0"/>
              <a:t> </a:t>
            </a:r>
            <a:r>
              <a:rPr lang="fr-CA" sz="1800" dirty="0" err="1"/>
              <a:t>solving</a:t>
            </a:r>
            <a:endParaRPr lang="fr-CA" sz="1800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CA" sz="1800" dirty="0" err="1"/>
              <a:t>Teamwork</a:t>
            </a:r>
            <a:r>
              <a:rPr lang="fr-CA" sz="1800" dirty="0"/>
              <a:t> / </a:t>
            </a:r>
            <a:r>
              <a:rPr lang="fr-CA" sz="1800" dirty="0" err="1"/>
              <a:t>Dealing</a:t>
            </a:r>
            <a:r>
              <a:rPr lang="fr-CA" sz="1800" dirty="0"/>
              <a:t> </a:t>
            </a:r>
            <a:r>
              <a:rPr lang="fr-CA" sz="1800" dirty="0" err="1"/>
              <a:t>with</a:t>
            </a:r>
            <a:r>
              <a:rPr lang="fr-CA" sz="1800" dirty="0"/>
              <a:t> </a:t>
            </a:r>
            <a:r>
              <a:rPr lang="fr-CA" sz="1800" dirty="0" err="1"/>
              <a:t>conflict</a:t>
            </a:r>
            <a:endParaRPr lang="fr-CA" sz="1800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CA" sz="1800" dirty="0" err="1"/>
              <a:t>Failures</a:t>
            </a:r>
            <a:r>
              <a:rPr lang="fr-CA" sz="1800" dirty="0"/>
              <a:t> / </a:t>
            </a:r>
            <a:r>
              <a:rPr lang="fr-CA" sz="1800" dirty="0" err="1"/>
              <a:t>Accomplishments</a:t>
            </a:r>
            <a:endParaRPr lang="fr-CA" sz="1800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CA" sz="1800" dirty="0" err="1"/>
              <a:t>Strengths</a:t>
            </a:r>
            <a:r>
              <a:rPr lang="fr-CA" sz="1800" dirty="0"/>
              <a:t> / </a:t>
            </a:r>
            <a:r>
              <a:rPr lang="fr-CA" sz="1800" dirty="0" err="1"/>
              <a:t>Weaknesses</a:t>
            </a:r>
            <a:endParaRPr lang="fr-CA" sz="1800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262626"/>
              </a:buClr>
              <a:buFont typeface="Arial"/>
              <a:buChar char="•"/>
            </a:pPr>
            <a:r>
              <a:rPr lang="fr-CA" sz="1800" dirty="0"/>
              <a:t>Values</a:t>
            </a:r>
            <a:endParaRPr lang="fr-CA" dirty="0"/>
          </a:p>
          <a:p>
            <a:pPr marL="468630" indent="-285750">
              <a:spcBef>
                <a:spcPct val="20000"/>
              </a:spcBef>
              <a:spcAft>
                <a:spcPts val="600"/>
              </a:spcAft>
              <a:buClr>
                <a:srgbClr val="262626"/>
              </a:buClr>
              <a:buFont typeface="Arial"/>
              <a:buChar char="•"/>
            </a:pPr>
            <a:r>
              <a:rPr lang="en-US" dirty="0"/>
              <a:t>Connect these stories with the job posting’s requirements/ qualifications</a:t>
            </a:r>
            <a:endParaRPr lang="fr-CA" dirty="0"/>
          </a:p>
        </p:txBody>
      </p:sp>
      <p:pic>
        <p:nvPicPr>
          <p:cNvPr id="8" name="Picture 4" descr="Text&#10;&#10;Description automatically generated">
            <a:extLst>
              <a:ext uri="{FF2B5EF4-FFF2-40B4-BE49-F238E27FC236}">
                <a16:creationId xmlns:a16="http://schemas.microsoft.com/office/drawing/2014/main" id="{DF047DDC-44F8-46FE-9DC2-46D91F47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753" y="6096031"/>
            <a:ext cx="2021727" cy="71782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1A194F-CE2E-4D5E-907B-B679C87F9D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7224" y="2279774"/>
            <a:ext cx="5100196" cy="3395732"/>
          </a:xfrm>
        </p:spPr>
      </p:pic>
    </p:spTree>
    <p:extLst>
      <p:ext uri="{BB962C8B-B14F-4D97-AF65-F5344CB8AC3E}">
        <p14:creationId xmlns:p14="http://schemas.microsoft.com/office/powerpoint/2010/main" val="288383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4DE7-C5FC-4FD1-A3E4-C202AEC5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cap="all"/>
              <a:t>STAR METHOD</a:t>
            </a:r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C10BD60-1BC5-4F33-9122-6FAF4872B0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91706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831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92A13244-1817-4CD6-A299-9F5D0F7A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0" r="-6" b="-6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F84BB-CE44-4ACF-9EDC-F9B82AAB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/>
              <a:t>THE FINAL TEST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DF5E31-8E84-4367-9992-DA2492864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Do you have 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9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group of people skydiving&#10;&#10;Description automatically generated">
            <a:extLst>
              <a:ext uri="{FF2B5EF4-FFF2-40B4-BE49-F238E27FC236}">
                <a16:creationId xmlns:a16="http://schemas.microsoft.com/office/drawing/2014/main" id="{3856A2B6-DD69-4513-A71C-7BC21C7CD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49665"/>
            <a:ext cx="12528394" cy="83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3758B53-0F44-463F-AB89-FD3742E3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502"/>
            <a:ext cx="12187989" cy="68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Getting ready for the workplace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215762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" name="Picture 4" descr="Text&#10;&#10;Description automatically generated">
            <a:extLst>
              <a:ext uri="{FF2B5EF4-FFF2-40B4-BE49-F238E27FC236}">
                <a16:creationId xmlns:a16="http://schemas.microsoft.com/office/drawing/2014/main" id="{AB188E63-5B5C-450D-A779-D5D35B293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753" y="6096031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A4F3C8B-4A98-45B0-81D8-69A5BEFB2E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637" b="20637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8794D-37A4-4F4D-A97F-EE8FE54C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TALK ABOUT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FE7AB-4A08-4B99-B0B1-B0998B1B1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E85C6-ADEA-4F2B-ADDC-2C2684E4CA0C}"/>
              </a:ext>
            </a:extLst>
          </p:cNvPr>
          <p:cNvSpPr txBox="1"/>
          <p:nvPr/>
        </p:nvSpPr>
        <p:spPr>
          <a:xfrm>
            <a:off x="228600" y="6619875"/>
            <a:ext cx="7696200" cy="3175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en-US" sz="700">
                <a:hlinkClick r:id="rId3"/>
              </a:rPr>
              <a:t>This Photo</a:t>
            </a:r>
            <a:r>
              <a:rPr lang="en-US" sz="700"/>
              <a:t> by Unknown author is licensed under </a:t>
            </a:r>
            <a:r>
              <a:rPr lang="en-US" sz="700">
                <a:hlinkClick r:id="rId4"/>
              </a:rPr>
              <a:t>CC BY-SA-NC</a:t>
            </a:r>
            <a:r>
              <a:rPr lang="en-US" sz="7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56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Network with pins">
            <a:extLst>
              <a:ext uri="{FF2B5EF4-FFF2-40B4-BE49-F238E27FC236}">
                <a16:creationId xmlns:a16="http://schemas.microsoft.com/office/drawing/2014/main" id="{E6442BBA-991E-4A9F-BD47-21F02F5150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314" r="10497" b="-2"/>
          <a:stretch/>
        </p:blipFill>
        <p:spPr>
          <a:xfrm>
            <a:off x="228599" y="237744"/>
            <a:ext cx="7696201" cy="638251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0E28C-9C8A-4159-AC63-53876304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F78FC90-0CE0-48E4-90C4-BA4BC2392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>
                <a:latin typeface="Arial"/>
                <a:cs typeface="Arial"/>
              </a:rPr>
              <a:t>“[The] most powerful tools to use as an individual […] knowing the right people can get you places that you might not reach                otherwise”</a:t>
            </a:r>
            <a:endParaRPr lang="en-US">
              <a:latin typeface="Century Gothic" panose="020F0302020204030204"/>
              <a:cs typeface="Arial"/>
            </a:endParaRPr>
          </a:p>
          <a:p>
            <a:endParaRPr lang="en-US" i="1">
              <a:latin typeface="Arial"/>
              <a:cs typeface="Arial"/>
            </a:endParaRPr>
          </a:p>
          <a:p>
            <a:endParaRPr lang="en-US" i="1">
              <a:latin typeface="Arial"/>
              <a:cs typeface="Arial"/>
            </a:endParaRPr>
          </a:p>
          <a:p>
            <a:pPr algn="r"/>
            <a:r>
              <a:rPr lang="en-US">
                <a:latin typeface="Arial"/>
                <a:cs typeface="Arial"/>
              </a:rPr>
              <a:t>- S. </a:t>
            </a:r>
            <a:r>
              <a:rPr lang="en-US" err="1">
                <a:latin typeface="Arial"/>
                <a:cs typeface="Arial"/>
              </a:rPr>
              <a:t>RoAne</a:t>
            </a:r>
            <a:r>
              <a:rPr lang="en-US">
                <a:latin typeface="Arial"/>
                <a:cs typeface="Arial"/>
              </a:rPr>
              <a:t>, 2018</a:t>
            </a:r>
            <a:endParaRPr lang="en-US"/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89C9A233-BB94-413F-B1A6-C3A0D090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997" y="6096031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riting an appointment on a paper agenda">
            <a:extLst>
              <a:ext uri="{FF2B5EF4-FFF2-40B4-BE49-F238E27FC236}">
                <a16:creationId xmlns:a16="http://schemas.microsoft.com/office/drawing/2014/main" id="{6BA89E62-6C73-44EE-AB3E-6C0411661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634" b="4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B88423-8BD5-429E-9642-2451E53C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YOUR TO DO LIST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3FCBB8-296C-46CD-AAA8-E8DE352A2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itchFamily="18" charset="0"/>
              <a:buChar char="•"/>
            </a:pPr>
            <a:r>
              <a:rPr lang="en-US" dirty="0"/>
              <a:t>Use Social Networks such as LinkedIn</a:t>
            </a:r>
          </a:p>
          <a:p>
            <a:pPr marL="285750" indent="-285750">
              <a:buFont typeface="Arial" pitchFamily="18" charset="0"/>
              <a:buChar char="•"/>
            </a:pPr>
            <a:r>
              <a:rPr lang="en-US" dirty="0"/>
              <a:t>Connect with Alumni from your institution</a:t>
            </a:r>
          </a:p>
          <a:p>
            <a:pPr marL="285750" indent="-285750">
              <a:buFont typeface="Arial" pitchFamily="18" charset="0"/>
              <a:buChar char="•"/>
            </a:pPr>
            <a:r>
              <a:rPr lang="en-US" dirty="0"/>
              <a:t>Be visible : go to events, connect, listen, offer your help, volunteer, be involved, etc. 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F6B690-2897-40E3-9D4C-A39BB0C8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655" y="6040275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8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26861-9B3D-45C9-BB42-85082C3E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REMEMBER</a:t>
            </a:r>
          </a:p>
        </p:txBody>
      </p:sp>
      <p:pic>
        <p:nvPicPr>
          <p:cNvPr id="10" name="Picture 10" descr="Free Images : achievement, african american, african ...">
            <a:extLst>
              <a:ext uri="{FF2B5EF4-FFF2-40B4-BE49-F238E27FC236}">
                <a16:creationId xmlns:a16="http://schemas.microsoft.com/office/drawing/2014/main" id="{C76D4905-3C47-455A-927B-E52A45D0A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87742"/>
            <a:ext cx="6858000" cy="4577715"/>
          </a:xfr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399F034-2288-4AB7-B2FB-B26ACB80E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357109" cy="3606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Networking is about listening and helping others</a:t>
            </a:r>
            <a:endParaRPr lang="en-US" dirty="0"/>
          </a:p>
        </p:txBody>
      </p:sp>
      <p:pic>
        <p:nvPicPr>
          <p:cNvPr id="11" name="Picture 4" descr="Text&#10;&#10;Description automatically generated">
            <a:extLst>
              <a:ext uri="{FF2B5EF4-FFF2-40B4-BE49-F238E27FC236}">
                <a16:creationId xmlns:a16="http://schemas.microsoft.com/office/drawing/2014/main" id="{75B80BCD-9C03-4606-8643-C8F55405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753" y="6096031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847E-58D0-43B1-995A-5A6D7E3A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Why employers want your resume?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9A53E4-FEC9-4E65-BB93-8FDFD61AD0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661461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4" descr="Text&#10;&#10;Description automatically generated">
            <a:extLst>
              <a:ext uri="{FF2B5EF4-FFF2-40B4-BE49-F238E27FC236}">
                <a16:creationId xmlns:a16="http://schemas.microsoft.com/office/drawing/2014/main" id="{FB65F8CC-CEEC-4426-ADD8-71C1E47B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753" y="6096031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64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97DBA-3632-4F3C-B0BA-A3996124C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9275" y="565219"/>
            <a:ext cx="3470017" cy="58623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Contact Information</a:t>
            </a:r>
            <a:endParaRPr lang="en-US" dirty="0"/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Full name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Phone number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Professional email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LinkedIn profile (customized)</a:t>
            </a:r>
          </a:p>
          <a:p>
            <a:pPr marL="285750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Education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Diploma + date of graduation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GPA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Volunteering, social implication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Awards, bursaries, achievements</a:t>
            </a:r>
          </a:p>
          <a:p>
            <a:pPr marL="285750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Projects</a:t>
            </a:r>
            <a:endParaRPr lang="en-US" dirty="0"/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Any projects in school/classes you have done</a:t>
            </a:r>
          </a:p>
          <a:p>
            <a:pPr marL="285750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Professional Experience</a:t>
            </a:r>
          </a:p>
          <a:p>
            <a:pPr marL="742950" lvl="1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Present the jobs you’ve held, in reverse chronological order</a:t>
            </a:r>
            <a:r>
              <a:rPr lang="en-CA" dirty="0">
                <a:ea typeface="+mn-lt"/>
                <a:cs typeface="+mn-lt"/>
              </a:rPr>
              <a:t>. </a:t>
            </a:r>
          </a:p>
          <a:p>
            <a:pPr marL="742950" lvl="1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Use different action verbs and key words to describe your responsibilities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The description of your tasks should start with the tasks that are most relevant to the job or that required the most responsibilities</a:t>
            </a:r>
            <a:endParaRPr lang="en-US" dirty="0"/>
          </a:p>
          <a:p>
            <a:pPr marL="285750" indent="-285750">
              <a:buFont typeface="Arial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Skills and Interests</a:t>
            </a:r>
          </a:p>
          <a:p>
            <a:pPr marL="742950" lvl="1" indent="-285750">
              <a:buClr>
                <a:srgbClr val="262626"/>
              </a:buClr>
              <a:buFont typeface="Arial" pitchFamily="18" charset="0"/>
              <a:buChar char="•"/>
            </a:pPr>
            <a:r>
              <a:rPr lang="en-US" dirty="0"/>
              <a:t>Languages, software, skills, volunteering experience, etc. </a:t>
            </a:r>
          </a:p>
        </p:txBody>
      </p:sp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500555-DF89-4791-A0A4-36485785D8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1475" t="10944" r="30984" b="10086"/>
          <a:stretch/>
        </p:blipFill>
        <p:spPr>
          <a:xfrm>
            <a:off x="1195038" y="335175"/>
            <a:ext cx="5532329" cy="6094983"/>
          </a:xfr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5C8140D6-191D-487E-A444-C71C56F27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1" y="6123910"/>
            <a:ext cx="1817288" cy="6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5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port, gymnastics, player&#10;&#10;Description automatically generated">
            <a:extLst>
              <a:ext uri="{FF2B5EF4-FFF2-40B4-BE49-F238E27FC236}">
                <a16:creationId xmlns:a16="http://schemas.microsoft.com/office/drawing/2014/main" id="{D0093358-CE60-4981-AC27-7701E39854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-3718" y="367879"/>
            <a:ext cx="5345153" cy="3576044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8F9C-727B-43F9-8E38-3A2AA7C4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INTERVIEW PREPARATION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A706CB-5EEA-40F5-B83E-07C1ACC90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Act like an athlete!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341C1-245F-4D93-A0F5-EF0C84439E8E}"/>
              </a:ext>
            </a:extLst>
          </p:cNvPr>
          <p:cNvSpPr txBox="1"/>
          <p:nvPr/>
        </p:nvSpPr>
        <p:spPr>
          <a:xfrm>
            <a:off x="8877697" y="6550259"/>
            <a:ext cx="26805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Simone_Biles,_na_prova_final_da_trave_nos_Jogos_Ol%C3%ADmpicos_Rio_2016_(02)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D34CCAC-46FA-42CF-8A85-0255A8A87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17" y="3746811"/>
            <a:ext cx="4490224" cy="2226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607588-16C4-4EC4-B9D6-AEF4F1AFEED3}"/>
              </a:ext>
            </a:extLst>
          </p:cNvPr>
          <p:cNvSpPr txBox="1"/>
          <p:nvPr/>
        </p:nvSpPr>
        <p:spPr>
          <a:xfrm>
            <a:off x="5337717" y="3553522"/>
            <a:ext cx="4462345" cy="18740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7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8"/>
              </a:rPr>
              <a:t>CC BY</a:t>
            </a:r>
            <a:r>
              <a:rPr lang="en-US"/>
              <a:t>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6B6B4D83-D6D1-4E75-B3AA-5A5D7A25D8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36163" y="367990"/>
            <a:ext cx="2606919" cy="4505091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D9D9B-F0D3-4555-B8EA-3DAB72D9DB42}"/>
              </a:ext>
            </a:extLst>
          </p:cNvPr>
          <p:cNvSpPr txBox="1"/>
          <p:nvPr/>
        </p:nvSpPr>
        <p:spPr>
          <a:xfrm>
            <a:off x="5614794" y="4083205"/>
            <a:ext cx="2374900" cy="317500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10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8" name="Picture 8" descr="A picture containing person, sport, athletic game, tennis&#10;&#10;Description automatically generated">
            <a:extLst>
              <a:ext uri="{FF2B5EF4-FFF2-40B4-BE49-F238E27FC236}">
                <a16:creationId xmlns:a16="http://schemas.microsoft.com/office/drawing/2014/main" id="{A721EF62-CB38-4BB6-B85F-42FCEFAA33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01375" y="3750080"/>
            <a:ext cx="3440150" cy="2238570"/>
          </a:xfrm>
          <a:prstGeom prst="rect">
            <a:avLst/>
          </a:prstGeom>
        </p:spPr>
      </p:pic>
      <p:pic>
        <p:nvPicPr>
          <p:cNvPr id="16" name="Picture 4" descr="Text&#10;&#10;Description automatically generated">
            <a:extLst>
              <a:ext uri="{FF2B5EF4-FFF2-40B4-BE49-F238E27FC236}">
                <a16:creationId xmlns:a16="http://schemas.microsoft.com/office/drawing/2014/main" id="{E9FD6FFA-AD52-483D-9806-AFEB99267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631" y="6058860"/>
            <a:ext cx="2021727" cy="7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87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276E62-80A3-44DD-9BCC-97ED2B99B57F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{E25BEC78-18EA-441F-B199-6741DE2CD932}tf78438558_win32</Template>
  <TotalTime>37</TotalTime>
  <Words>405</Words>
  <Application>Microsoft Office PowerPoint</Application>
  <PresentationFormat>Grand écran</PresentationFormat>
  <Paragraphs>67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Century Gothic</vt:lpstr>
      <vt:lpstr>Garamond</vt:lpstr>
      <vt:lpstr>Gill Sans MT</vt:lpstr>
      <vt:lpstr>Wingdings 2</vt:lpstr>
      <vt:lpstr>SavonVTI</vt:lpstr>
      <vt:lpstr>Dividend</vt:lpstr>
      <vt:lpstr>Getting ready for the workplace</vt:lpstr>
      <vt:lpstr>Getting ready for the workplace</vt:lpstr>
      <vt:lpstr>LET'S TALK ABOUT NETWORKING</vt:lpstr>
      <vt:lpstr>Présentation PowerPoint</vt:lpstr>
      <vt:lpstr>YOUR TO DO LIST</vt:lpstr>
      <vt:lpstr>REMEMBER</vt:lpstr>
      <vt:lpstr>Why employers want your resume?</vt:lpstr>
      <vt:lpstr>Présentation PowerPoint</vt:lpstr>
      <vt:lpstr>INTERVIEW PREPARATION</vt:lpstr>
      <vt:lpstr>INTERVIEWS:      THE STEPS</vt:lpstr>
      <vt:lpstr>MIND MAPPING</vt:lpstr>
      <vt:lpstr>STAR METHOD</vt:lpstr>
      <vt:lpstr>THE FINAL TEST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ready for the workplace</dc:title>
  <dc:creator>Marlene Canuel</dc:creator>
  <cp:lastModifiedBy>Sarah Boudreau</cp:lastModifiedBy>
  <cp:revision>37</cp:revision>
  <dcterms:created xsi:type="dcterms:W3CDTF">2021-10-25T23:53:44Z</dcterms:created>
  <dcterms:modified xsi:type="dcterms:W3CDTF">2021-11-15T21:42:34Z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